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56" r:id="rId5"/>
    <p:sldId id="258" r:id="rId6"/>
    <p:sldId id="316" r:id="rId7"/>
    <p:sldId id="317" r:id="rId8"/>
    <p:sldId id="311" r:id="rId9"/>
    <p:sldId id="312" r:id="rId10"/>
    <p:sldId id="321" r:id="rId11"/>
    <p:sldId id="320" r:id="rId12"/>
    <p:sldId id="322" r:id="rId13"/>
    <p:sldId id="323" r:id="rId14"/>
    <p:sldId id="324" r:id="rId15"/>
    <p:sldId id="313" r:id="rId16"/>
    <p:sldId id="314" r:id="rId17"/>
    <p:sldId id="318" r:id="rId18"/>
    <p:sldId id="325" r:id="rId19"/>
    <p:sldId id="326" r:id="rId20"/>
    <p:sldId id="327" r:id="rId21"/>
    <p:sldId id="328" r:id="rId22"/>
    <p:sldId id="261" r:id="rId23"/>
    <p:sldId id="319" r:id="rId24"/>
    <p:sldId id="259" r:id="rId25"/>
    <p:sldId id="260" r:id="rId26"/>
    <p:sldId id="315" r:id="rId27"/>
    <p:sldId id="32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26D155-D653-40E8-A995-A130BBBD7CF7}" v="44" dt="2020-09-22T10:07:43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 H." userId="d17381e6-1b55-4d4f-90ea-cd6d98f1a312" providerId="ADAL" clId="{67F6B92F-C48D-42A4-9AED-7CD5A51B821D}"/>
    <pc:docChg chg="custSel addSld delSld modSld">
      <pc:chgData name="Selten,  H." userId="d17381e6-1b55-4d4f-90ea-cd6d98f1a312" providerId="ADAL" clId="{67F6B92F-C48D-42A4-9AED-7CD5A51B821D}" dt="2020-09-18T12:41:41.070" v="264"/>
      <pc:docMkLst>
        <pc:docMk/>
      </pc:docMkLst>
      <pc:sldChg chg="modSp">
        <pc:chgData name="Selten,  H." userId="d17381e6-1b55-4d4f-90ea-cd6d98f1a312" providerId="ADAL" clId="{67F6B92F-C48D-42A4-9AED-7CD5A51B821D}" dt="2020-09-18T12:30:22.695" v="125" actId="20577"/>
        <pc:sldMkLst>
          <pc:docMk/>
          <pc:sldMk cId="2291972355" sldId="256"/>
        </pc:sldMkLst>
        <pc:spChg chg="mod">
          <ac:chgData name="Selten,  H." userId="d17381e6-1b55-4d4f-90ea-cd6d98f1a312" providerId="ADAL" clId="{67F6B92F-C48D-42A4-9AED-7CD5A51B821D}" dt="2020-09-18T12:29:40.058" v="26" actId="6549"/>
          <ac:spMkLst>
            <pc:docMk/>
            <pc:sldMk cId="2291972355" sldId="256"/>
            <ac:spMk id="2" creationId="{FA86C452-A034-4503-B578-2B7F981B668C}"/>
          </ac:spMkLst>
        </pc:spChg>
        <pc:spChg chg="mod">
          <ac:chgData name="Selten,  H." userId="d17381e6-1b55-4d4f-90ea-cd6d98f1a312" providerId="ADAL" clId="{67F6B92F-C48D-42A4-9AED-7CD5A51B821D}" dt="2020-09-18T12:30:22.695" v="125" actId="20577"/>
          <ac:spMkLst>
            <pc:docMk/>
            <pc:sldMk cId="2291972355" sldId="256"/>
            <ac:spMk id="3" creationId="{53E9DF7D-3ED3-41BC-9013-8106DBEB17C5}"/>
          </ac:spMkLst>
        </pc:spChg>
        <pc:spChg chg="mod">
          <ac:chgData name="Selten,  H." userId="d17381e6-1b55-4d4f-90ea-cd6d98f1a312" providerId="ADAL" clId="{67F6B92F-C48D-42A4-9AED-7CD5A51B821D}" dt="2020-09-18T12:29:10.829" v="8" actId="20577"/>
          <ac:spMkLst>
            <pc:docMk/>
            <pc:sldMk cId="2291972355" sldId="256"/>
            <ac:spMk id="6" creationId="{347927C2-DB63-4A86-B40F-BE8B1124CA2A}"/>
          </ac:spMkLst>
        </pc:spChg>
      </pc:sldChg>
      <pc:sldChg chg="addSp delSp modSp">
        <pc:chgData name="Selten,  H." userId="d17381e6-1b55-4d4f-90ea-cd6d98f1a312" providerId="ADAL" clId="{67F6B92F-C48D-42A4-9AED-7CD5A51B821D}" dt="2020-09-18T12:31:35.107" v="163" actId="20577"/>
        <pc:sldMkLst>
          <pc:docMk/>
          <pc:sldMk cId="1896787516" sldId="258"/>
        </pc:sldMkLst>
        <pc:spChg chg="mod">
          <ac:chgData name="Selten,  H." userId="d17381e6-1b55-4d4f-90ea-cd6d98f1a312" providerId="ADAL" clId="{67F6B92F-C48D-42A4-9AED-7CD5A51B821D}" dt="2020-09-18T12:31:35.107" v="163" actId="20577"/>
          <ac:spMkLst>
            <pc:docMk/>
            <pc:sldMk cId="1896787516" sldId="258"/>
            <ac:spMk id="2" creationId="{E94AB523-FD8C-46E9-A738-6A9AC641E877}"/>
          </ac:spMkLst>
        </pc:spChg>
        <pc:spChg chg="mod">
          <ac:chgData name="Selten,  H." userId="d17381e6-1b55-4d4f-90ea-cd6d98f1a312" providerId="ADAL" clId="{67F6B92F-C48D-42A4-9AED-7CD5A51B821D}" dt="2020-09-18T12:31:05.937" v="129" actId="12"/>
          <ac:spMkLst>
            <pc:docMk/>
            <pc:sldMk cId="1896787516" sldId="258"/>
            <ac:spMk id="3" creationId="{B58A204F-A04E-4BBF-888A-10CB5750C993}"/>
          </ac:spMkLst>
        </pc:spChg>
        <pc:spChg chg="add">
          <ac:chgData name="Selten,  H." userId="d17381e6-1b55-4d4f-90ea-cd6d98f1a312" providerId="ADAL" clId="{67F6B92F-C48D-42A4-9AED-7CD5A51B821D}" dt="2020-09-18T12:29:18.098" v="10"/>
          <ac:spMkLst>
            <pc:docMk/>
            <pc:sldMk cId="1896787516" sldId="258"/>
            <ac:spMk id="5" creationId="{DF52379C-F303-4036-84D9-C6E11DEEDA81}"/>
          </ac:spMkLst>
        </pc:spChg>
        <pc:spChg chg="del">
          <ac:chgData name="Selten,  H." userId="d17381e6-1b55-4d4f-90ea-cd6d98f1a312" providerId="ADAL" clId="{67F6B92F-C48D-42A4-9AED-7CD5A51B821D}" dt="2020-09-18T12:29:17.409" v="9" actId="478"/>
          <ac:spMkLst>
            <pc:docMk/>
            <pc:sldMk cId="1896787516" sldId="258"/>
            <ac:spMk id="8" creationId="{77604FB0-EF2D-4810-B519-C2B507E8552D}"/>
          </ac:spMkLst>
        </pc:spChg>
      </pc:sldChg>
      <pc:sldChg chg="modSp add">
        <pc:chgData name="Selten,  H." userId="d17381e6-1b55-4d4f-90ea-cd6d98f1a312" providerId="ADAL" clId="{67F6B92F-C48D-42A4-9AED-7CD5A51B821D}" dt="2020-09-18T12:40:45.250" v="262" actId="27636"/>
        <pc:sldMkLst>
          <pc:docMk/>
          <pc:sldMk cId="3668436052" sldId="259"/>
        </pc:sldMkLst>
        <pc:spChg chg="mod">
          <ac:chgData name="Selten,  H." userId="d17381e6-1b55-4d4f-90ea-cd6d98f1a312" providerId="ADAL" clId="{67F6B92F-C48D-42A4-9AED-7CD5A51B821D}" dt="2020-09-18T12:40:45.250" v="262" actId="27636"/>
          <ac:spMkLst>
            <pc:docMk/>
            <pc:sldMk cId="3668436052" sldId="259"/>
            <ac:spMk id="2" creationId="{00000000-0000-0000-0000-000000000000}"/>
          </ac:spMkLst>
        </pc:spChg>
      </pc:sldChg>
      <pc:sldChg chg="add">
        <pc:chgData name="Selten,  H." userId="d17381e6-1b55-4d4f-90ea-cd6d98f1a312" providerId="ADAL" clId="{67F6B92F-C48D-42A4-9AED-7CD5A51B821D}" dt="2020-09-18T12:40:45.155" v="261"/>
        <pc:sldMkLst>
          <pc:docMk/>
          <pc:sldMk cId="527680461" sldId="260"/>
        </pc:sldMkLst>
      </pc:sldChg>
      <pc:sldChg chg="add">
        <pc:chgData name="Selten,  H." userId="d17381e6-1b55-4d4f-90ea-cd6d98f1a312" providerId="ADAL" clId="{67F6B92F-C48D-42A4-9AED-7CD5A51B821D}" dt="2020-09-18T12:41:41.070" v="264"/>
        <pc:sldMkLst>
          <pc:docMk/>
          <pc:sldMk cId="946152560" sldId="261"/>
        </pc:sldMkLst>
      </pc:sldChg>
      <pc:sldChg chg="addSp delSp del">
        <pc:chgData name="Selten,  H." userId="d17381e6-1b55-4d4f-90ea-cd6d98f1a312" providerId="ADAL" clId="{67F6B92F-C48D-42A4-9AED-7CD5A51B821D}" dt="2020-09-18T12:31:11.297" v="130" actId="2696"/>
        <pc:sldMkLst>
          <pc:docMk/>
          <pc:sldMk cId="721608890" sldId="294"/>
        </pc:sldMkLst>
        <pc:spChg chg="add">
          <ac:chgData name="Selten,  H." userId="d17381e6-1b55-4d4f-90ea-cd6d98f1a312" providerId="ADAL" clId="{67F6B92F-C48D-42A4-9AED-7CD5A51B821D}" dt="2020-09-18T12:29:21.689" v="12"/>
          <ac:spMkLst>
            <pc:docMk/>
            <pc:sldMk cId="721608890" sldId="294"/>
            <ac:spMk id="5" creationId="{1E91254E-F9EF-4293-BCB1-CA40FB60254D}"/>
          </ac:spMkLst>
        </pc:spChg>
        <pc:spChg chg="del">
          <ac:chgData name="Selten,  H." userId="d17381e6-1b55-4d4f-90ea-cd6d98f1a312" providerId="ADAL" clId="{67F6B92F-C48D-42A4-9AED-7CD5A51B821D}" dt="2020-09-18T12:29:21.399" v="11" actId="478"/>
          <ac:spMkLst>
            <pc:docMk/>
            <pc:sldMk cId="721608890" sldId="294"/>
            <ac:spMk id="9" creationId="{41F79429-8418-4D6E-BFEE-60CD0C87DA8C}"/>
          </ac:spMkLst>
        </pc:spChg>
      </pc:sldChg>
      <pc:sldChg chg="del">
        <pc:chgData name="Selten,  H." userId="d17381e6-1b55-4d4f-90ea-cd6d98f1a312" providerId="ADAL" clId="{67F6B92F-C48D-42A4-9AED-7CD5A51B821D}" dt="2020-09-18T12:33:35.755" v="217" actId="2696"/>
        <pc:sldMkLst>
          <pc:docMk/>
          <pc:sldMk cId="3692646799" sldId="295"/>
        </pc:sldMkLst>
      </pc:sldChg>
      <pc:sldChg chg="del">
        <pc:chgData name="Selten,  H." userId="d17381e6-1b55-4d4f-90ea-cd6d98f1a312" providerId="ADAL" clId="{67F6B92F-C48D-42A4-9AED-7CD5A51B821D}" dt="2020-09-18T12:33:35.799" v="220" actId="2696"/>
        <pc:sldMkLst>
          <pc:docMk/>
          <pc:sldMk cId="3037571655" sldId="296"/>
        </pc:sldMkLst>
      </pc:sldChg>
      <pc:sldChg chg="addSp delSp del">
        <pc:chgData name="Selten,  H." userId="d17381e6-1b55-4d4f-90ea-cd6d98f1a312" providerId="ADAL" clId="{67F6B92F-C48D-42A4-9AED-7CD5A51B821D}" dt="2020-09-18T12:31:13.577" v="131" actId="2696"/>
        <pc:sldMkLst>
          <pc:docMk/>
          <pc:sldMk cId="2908584509" sldId="297"/>
        </pc:sldMkLst>
        <pc:spChg chg="add">
          <ac:chgData name="Selten,  H." userId="d17381e6-1b55-4d4f-90ea-cd6d98f1a312" providerId="ADAL" clId="{67F6B92F-C48D-42A4-9AED-7CD5A51B821D}" dt="2020-09-18T12:29:25.929" v="14"/>
          <ac:spMkLst>
            <pc:docMk/>
            <pc:sldMk cId="2908584509" sldId="297"/>
            <ac:spMk id="9" creationId="{83E23E92-BF8E-4204-A6FE-D74B3FDEE5AE}"/>
          </ac:spMkLst>
        </pc:spChg>
        <pc:spChg chg="del">
          <ac:chgData name="Selten,  H." userId="d17381e6-1b55-4d4f-90ea-cd6d98f1a312" providerId="ADAL" clId="{67F6B92F-C48D-42A4-9AED-7CD5A51B821D}" dt="2020-09-18T12:29:25.689" v="13" actId="478"/>
          <ac:spMkLst>
            <pc:docMk/>
            <pc:sldMk cId="2908584509" sldId="297"/>
            <ac:spMk id="16" creationId="{AE9434E5-6A90-4762-8161-658D80E7E96B}"/>
          </ac:spMkLst>
        </pc:spChg>
      </pc:sldChg>
      <pc:sldChg chg="del">
        <pc:chgData name="Selten,  H." userId="d17381e6-1b55-4d4f-90ea-cd6d98f1a312" providerId="ADAL" clId="{67F6B92F-C48D-42A4-9AED-7CD5A51B821D}" dt="2020-09-18T12:33:35.715" v="213" actId="2696"/>
        <pc:sldMkLst>
          <pc:docMk/>
          <pc:sldMk cId="2723074033" sldId="299"/>
        </pc:sldMkLst>
      </pc:sldChg>
      <pc:sldChg chg="del">
        <pc:chgData name="Selten,  H." userId="d17381e6-1b55-4d4f-90ea-cd6d98f1a312" providerId="ADAL" clId="{67F6B92F-C48D-42A4-9AED-7CD5A51B821D}" dt="2020-09-18T12:33:35.744" v="216" actId="2696"/>
        <pc:sldMkLst>
          <pc:docMk/>
          <pc:sldMk cId="2446875399" sldId="300"/>
        </pc:sldMkLst>
      </pc:sldChg>
      <pc:sldChg chg="del">
        <pc:chgData name="Selten,  H." userId="d17381e6-1b55-4d4f-90ea-cd6d98f1a312" providerId="ADAL" clId="{67F6B92F-C48D-42A4-9AED-7CD5A51B821D}" dt="2020-09-18T12:33:35.764" v="218" actId="2696"/>
        <pc:sldMkLst>
          <pc:docMk/>
          <pc:sldMk cId="3890315383" sldId="302"/>
        </pc:sldMkLst>
      </pc:sldChg>
      <pc:sldChg chg="del">
        <pc:chgData name="Selten,  H." userId="d17381e6-1b55-4d4f-90ea-cd6d98f1a312" providerId="ADAL" clId="{67F6B92F-C48D-42A4-9AED-7CD5A51B821D}" dt="2020-09-18T12:33:35.779" v="219" actId="2696"/>
        <pc:sldMkLst>
          <pc:docMk/>
          <pc:sldMk cId="2166692327" sldId="303"/>
        </pc:sldMkLst>
      </pc:sldChg>
      <pc:sldChg chg="addSp delSp del">
        <pc:chgData name="Selten,  H." userId="d17381e6-1b55-4d4f-90ea-cd6d98f1a312" providerId="ADAL" clId="{67F6B92F-C48D-42A4-9AED-7CD5A51B821D}" dt="2020-09-18T12:31:14.796" v="132" actId="2696"/>
        <pc:sldMkLst>
          <pc:docMk/>
          <pc:sldMk cId="1524906975" sldId="304"/>
        </pc:sldMkLst>
        <pc:spChg chg="del">
          <ac:chgData name="Selten,  H." userId="d17381e6-1b55-4d4f-90ea-cd6d98f1a312" providerId="ADAL" clId="{67F6B92F-C48D-42A4-9AED-7CD5A51B821D}" dt="2020-09-18T12:29:29.169" v="15" actId="478"/>
          <ac:spMkLst>
            <pc:docMk/>
            <pc:sldMk cId="1524906975" sldId="304"/>
            <ac:spMk id="6" creationId="{7C606874-ED8E-4F89-9538-17A00C2A4E08}"/>
          </ac:spMkLst>
        </pc:spChg>
        <pc:spChg chg="add">
          <ac:chgData name="Selten,  H." userId="d17381e6-1b55-4d4f-90ea-cd6d98f1a312" providerId="ADAL" clId="{67F6B92F-C48D-42A4-9AED-7CD5A51B821D}" dt="2020-09-18T12:29:29.398" v="16"/>
          <ac:spMkLst>
            <pc:docMk/>
            <pc:sldMk cId="1524906975" sldId="304"/>
            <ac:spMk id="7" creationId="{DD4079F9-2E03-42A3-A8A6-3D30B118D89B}"/>
          </ac:spMkLst>
        </pc:spChg>
      </pc:sldChg>
      <pc:sldChg chg="del">
        <pc:chgData name="Selten,  H." userId="d17381e6-1b55-4d4f-90ea-cd6d98f1a312" providerId="ADAL" clId="{67F6B92F-C48D-42A4-9AED-7CD5A51B821D}" dt="2020-09-18T12:31:15.592" v="133" actId="2696"/>
        <pc:sldMkLst>
          <pc:docMk/>
          <pc:sldMk cId="4059222082" sldId="305"/>
        </pc:sldMkLst>
      </pc:sldChg>
      <pc:sldChg chg="del">
        <pc:chgData name="Selten,  H." userId="d17381e6-1b55-4d4f-90ea-cd6d98f1a312" providerId="ADAL" clId="{67F6B92F-C48D-42A4-9AED-7CD5A51B821D}" dt="2020-09-18T12:32:48.935" v="195" actId="2696"/>
        <pc:sldMkLst>
          <pc:docMk/>
          <pc:sldMk cId="491331938" sldId="306"/>
        </pc:sldMkLst>
      </pc:sldChg>
      <pc:sldChg chg="del">
        <pc:chgData name="Selten,  H." userId="d17381e6-1b55-4d4f-90ea-cd6d98f1a312" providerId="ADAL" clId="{67F6B92F-C48D-42A4-9AED-7CD5A51B821D}" dt="2020-09-18T12:33:35.725" v="214" actId="2696"/>
        <pc:sldMkLst>
          <pc:docMk/>
          <pc:sldMk cId="497006048" sldId="307"/>
        </pc:sldMkLst>
      </pc:sldChg>
      <pc:sldChg chg="del">
        <pc:chgData name="Selten,  H." userId="d17381e6-1b55-4d4f-90ea-cd6d98f1a312" providerId="ADAL" clId="{67F6B92F-C48D-42A4-9AED-7CD5A51B821D}" dt="2020-09-18T12:33:35.735" v="215" actId="2696"/>
        <pc:sldMkLst>
          <pc:docMk/>
          <pc:sldMk cId="88335936" sldId="308"/>
        </pc:sldMkLst>
      </pc:sldChg>
      <pc:sldChg chg="del">
        <pc:chgData name="Selten,  H." userId="d17381e6-1b55-4d4f-90ea-cd6d98f1a312" providerId="ADAL" clId="{67F6B92F-C48D-42A4-9AED-7CD5A51B821D}" dt="2020-09-18T12:33:35.810" v="221" actId="2696"/>
        <pc:sldMkLst>
          <pc:docMk/>
          <pc:sldMk cId="2222034134" sldId="309"/>
        </pc:sldMkLst>
      </pc:sldChg>
      <pc:sldChg chg="modSp add del">
        <pc:chgData name="Selten,  H." userId="d17381e6-1b55-4d4f-90ea-cd6d98f1a312" providerId="ADAL" clId="{67F6B92F-C48D-42A4-9AED-7CD5A51B821D}" dt="2020-09-18T12:31:39.726" v="165" actId="2696"/>
        <pc:sldMkLst>
          <pc:docMk/>
          <pc:sldMk cId="1629128783" sldId="310"/>
        </pc:sldMkLst>
        <pc:spChg chg="mod">
          <ac:chgData name="Selten,  H." userId="d17381e6-1b55-4d4f-90ea-cd6d98f1a312" providerId="ADAL" clId="{67F6B92F-C48D-42A4-9AED-7CD5A51B821D}" dt="2020-09-18T12:31:23.406" v="135" actId="400"/>
          <ac:spMkLst>
            <pc:docMk/>
            <pc:sldMk cId="1629128783" sldId="310"/>
            <ac:spMk id="3" creationId="{B58A204F-A04E-4BBF-888A-10CB5750C993}"/>
          </ac:spMkLst>
        </pc:spChg>
      </pc:sldChg>
      <pc:sldChg chg="modSp add">
        <pc:chgData name="Selten,  H." userId="d17381e6-1b55-4d4f-90ea-cd6d98f1a312" providerId="ADAL" clId="{67F6B92F-C48D-42A4-9AED-7CD5A51B821D}" dt="2020-09-18T12:31:45.846" v="166" actId="400"/>
        <pc:sldMkLst>
          <pc:docMk/>
          <pc:sldMk cId="4238123470" sldId="311"/>
        </pc:sldMkLst>
        <pc:spChg chg="mod">
          <ac:chgData name="Selten,  H." userId="d17381e6-1b55-4d4f-90ea-cd6d98f1a312" providerId="ADAL" clId="{67F6B92F-C48D-42A4-9AED-7CD5A51B821D}" dt="2020-09-18T12:31:45.846" v="166" actId="400"/>
          <ac:spMkLst>
            <pc:docMk/>
            <pc:sldMk cId="4238123470" sldId="311"/>
            <ac:spMk id="3" creationId="{B58A204F-A04E-4BBF-888A-10CB5750C993}"/>
          </ac:spMkLst>
        </pc:spChg>
      </pc:sldChg>
      <pc:sldChg chg="modSp add">
        <pc:chgData name="Selten,  H." userId="d17381e6-1b55-4d4f-90ea-cd6d98f1a312" providerId="ADAL" clId="{67F6B92F-C48D-42A4-9AED-7CD5A51B821D}" dt="2020-09-18T12:32:32.826" v="191" actId="27636"/>
        <pc:sldMkLst>
          <pc:docMk/>
          <pc:sldMk cId="493184995" sldId="312"/>
        </pc:sldMkLst>
        <pc:spChg chg="mod">
          <ac:chgData name="Selten,  H." userId="d17381e6-1b55-4d4f-90ea-cd6d98f1a312" providerId="ADAL" clId="{67F6B92F-C48D-42A4-9AED-7CD5A51B821D}" dt="2020-09-18T12:32:16.515" v="186" actId="20577"/>
          <ac:spMkLst>
            <pc:docMk/>
            <pc:sldMk cId="493184995" sldId="312"/>
            <ac:spMk id="2" creationId="{E94AB523-FD8C-46E9-A738-6A9AC641E877}"/>
          </ac:spMkLst>
        </pc:spChg>
        <pc:spChg chg="mod">
          <ac:chgData name="Selten,  H." userId="d17381e6-1b55-4d4f-90ea-cd6d98f1a312" providerId="ADAL" clId="{67F6B92F-C48D-42A4-9AED-7CD5A51B821D}" dt="2020-09-18T12:32:32.826" v="191" actId="27636"/>
          <ac:spMkLst>
            <pc:docMk/>
            <pc:sldMk cId="493184995" sldId="312"/>
            <ac:spMk id="3" creationId="{B58A204F-A04E-4BBF-888A-10CB5750C993}"/>
          </ac:spMkLst>
        </pc:spChg>
      </pc:sldChg>
      <pc:sldChg chg="modSp add">
        <pc:chgData name="Selten,  H." userId="d17381e6-1b55-4d4f-90ea-cd6d98f1a312" providerId="ADAL" clId="{67F6B92F-C48D-42A4-9AED-7CD5A51B821D}" dt="2020-09-18T12:32:41.605" v="193" actId="400"/>
        <pc:sldMkLst>
          <pc:docMk/>
          <pc:sldMk cId="1179362316" sldId="313"/>
        </pc:sldMkLst>
        <pc:spChg chg="mod">
          <ac:chgData name="Selten,  H." userId="d17381e6-1b55-4d4f-90ea-cd6d98f1a312" providerId="ADAL" clId="{67F6B92F-C48D-42A4-9AED-7CD5A51B821D}" dt="2020-09-18T12:32:41.605" v="193" actId="400"/>
          <ac:spMkLst>
            <pc:docMk/>
            <pc:sldMk cId="1179362316" sldId="313"/>
            <ac:spMk id="3" creationId="{B58A204F-A04E-4BBF-888A-10CB5750C993}"/>
          </ac:spMkLst>
        </pc:spChg>
      </pc:sldChg>
      <pc:sldChg chg="modSp add">
        <pc:chgData name="Selten,  H." userId="d17381e6-1b55-4d4f-90ea-cd6d98f1a312" providerId="ADAL" clId="{67F6B92F-C48D-42A4-9AED-7CD5A51B821D}" dt="2020-09-18T12:33:20.425" v="210"/>
        <pc:sldMkLst>
          <pc:docMk/>
          <pc:sldMk cId="2510312647" sldId="314"/>
        </pc:sldMkLst>
        <pc:spChg chg="mod">
          <ac:chgData name="Selten,  H." userId="d17381e6-1b55-4d4f-90ea-cd6d98f1a312" providerId="ADAL" clId="{67F6B92F-C48D-42A4-9AED-7CD5A51B821D}" dt="2020-09-18T12:33:02.395" v="206" actId="20577"/>
          <ac:spMkLst>
            <pc:docMk/>
            <pc:sldMk cId="2510312647" sldId="314"/>
            <ac:spMk id="2" creationId="{E94AB523-FD8C-46E9-A738-6A9AC641E877}"/>
          </ac:spMkLst>
        </pc:spChg>
        <pc:spChg chg="mod">
          <ac:chgData name="Selten,  H." userId="d17381e6-1b55-4d4f-90ea-cd6d98f1a312" providerId="ADAL" clId="{67F6B92F-C48D-42A4-9AED-7CD5A51B821D}" dt="2020-09-18T12:33:20.425" v="210"/>
          <ac:spMkLst>
            <pc:docMk/>
            <pc:sldMk cId="2510312647" sldId="314"/>
            <ac:spMk id="3" creationId="{B58A204F-A04E-4BBF-888A-10CB5750C993}"/>
          </ac:spMkLst>
        </pc:spChg>
      </pc:sldChg>
      <pc:sldChg chg="modSp add">
        <pc:chgData name="Selten,  H." userId="d17381e6-1b55-4d4f-90ea-cd6d98f1a312" providerId="ADAL" clId="{67F6B92F-C48D-42A4-9AED-7CD5A51B821D}" dt="2020-09-18T12:33:29.655" v="212" actId="400"/>
        <pc:sldMkLst>
          <pc:docMk/>
          <pc:sldMk cId="4175288984" sldId="315"/>
        </pc:sldMkLst>
        <pc:spChg chg="mod">
          <ac:chgData name="Selten,  H." userId="d17381e6-1b55-4d4f-90ea-cd6d98f1a312" providerId="ADAL" clId="{67F6B92F-C48D-42A4-9AED-7CD5A51B821D}" dt="2020-09-18T12:33:29.655" v="212" actId="400"/>
          <ac:spMkLst>
            <pc:docMk/>
            <pc:sldMk cId="4175288984" sldId="315"/>
            <ac:spMk id="3" creationId="{B58A204F-A04E-4BBF-888A-10CB5750C993}"/>
          </ac:spMkLst>
        </pc:spChg>
      </pc:sldChg>
      <pc:sldChg chg="addSp delSp modSp add">
        <pc:chgData name="Selten,  H." userId="d17381e6-1b55-4d4f-90ea-cd6d98f1a312" providerId="ADAL" clId="{67F6B92F-C48D-42A4-9AED-7CD5A51B821D}" dt="2020-09-18T12:37:39.562" v="246" actId="478"/>
        <pc:sldMkLst>
          <pc:docMk/>
          <pc:sldMk cId="1259201162" sldId="316"/>
        </pc:sldMkLst>
        <pc:spChg chg="del mod">
          <ac:chgData name="Selten,  H." userId="d17381e6-1b55-4d4f-90ea-cd6d98f1a312" providerId="ADAL" clId="{67F6B92F-C48D-42A4-9AED-7CD5A51B821D}" dt="2020-09-18T12:37:34.872" v="245" actId="478"/>
          <ac:spMkLst>
            <pc:docMk/>
            <pc:sldMk cId="1259201162" sldId="316"/>
            <ac:spMk id="2" creationId="{E94AB523-FD8C-46E9-A738-6A9AC641E877}"/>
          </ac:spMkLst>
        </pc:spChg>
        <pc:spChg chg="del mod">
          <ac:chgData name="Selten,  H." userId="d17381e6-1b55-4d4f-90ea-cd6d98f1a312" providerId="ADAL" clId="{67F6B92F-C48D-42A4-9AED-7CD5A51B821D}" dt="2020-09-18T12:37:01.722" v="224" actId="478"/>
          <ac:spMkLst>
            <pc:docMk/>
            <pc:sldMk cId="1259201162" sldId="316"/>
            <ac:spMk id="3" creationId="{B58A204F-A04E-4BBF-888A-10CB5750C993}"/>
          </ac:spMkLst>
        </pc:spChg>
        <pc:spChg chg="add del mod">
          <ac:chgData name="Selten,  H." userId="d17381e6-1b55-4d4f-90ea-cd6d98f1a312" providerId="ADAL" clId="{67F6B92F-C48D-42A4-9AED-7CD5A51B821D}" dt="2020-09-18T12:37:39.562" v="246" actId="478"/>
          <ac:spMkLst>
            <pc:docMk/>
            <pc:sldMk cId="1259201162" sldId="316"/>
            <ac:spMk id="6" creationId="{5187CF1F-8B79-4024-9A4D-47D7A4886FD6}"/>
          </ac:spMkLst>
        </pc:spChg>
        <pc:picChg chg="add">
          <ac:chgData name="Selten,  H." userId="d17381e6-1b55-4d4f-90ea-cd6d98f1a312" providerId="ADAL" clId="{67F6B92F-C48D-42A4-9AED-7CD5A51B821D}" dt="2020-09-18T12:37:17.852" v="229"/>
          <ac:picMkLst>
            <pc:docMk/>
            <pc:sldMk cId="1259201162" sldId="316"/>
            <ac:picMk id="1026" creationId="{DC0E49CF-02EA-45BC-ADC2-9A5B9B250139}"/>
          </ac:picMkLst>
        </pc:picChg>
      </pc:sldChg>
      <pc:sldChg chg="addSp delSp modSp add">
        <pc:chgData name="Selten,  H." userId="d17381e6-1b55-4d4f-90ea-cd6d98f1a312" providerId="ADAL" clId="{67F6B92F-C48D-42A4-9AED-7CD5A51B821D}" dt="2020-09-18T12:38:39.081" v="256" actId="1076"/>
        <pc:sldMkLst>
          <pc:docMk/>
          <pc:sldMk cId="122744238" sldId="317"/>
        </pc:sldMkLst>
        <pc:picChg chg="del">
          <ac:chgData name="Selten,  H." userId="d17381e6-1b55-4d4f-90ea-cd6d98f1a312" providerId="ADAL" clId="{67F6B92F-C48D-42A4-9AED-7CD5A51B821D}" dt="2020-09-18T12:38:08.681" v="248" actId="478"/>
          <ac:picMkLst>
            <pc:docMk/>
            <pc:sldMk cId="122744238" sldId="317"/>
            <ac:picMk id="1026" creationId="{DC0E49CF-02EA-45BC-ADC2-9A5B9B250139}"/>
          </ac:picMkLst>
        </pc:picChg>
        <pc:picChg chg="add mod">
          <ac:chgData name="Selten,  H." userId="d17381e6-1b55-4d4f-90ea-cd6d98f1a312" providerId="ADAL" clId="{67F6B92F-C48D-42A4-9AED-7CD5A51B821D}" dt="2020-09-18T12:38:36.141" v="254" actId="1076"/>
          <ac:picMkLst>
            <pc:docMk/>
            <pc:sldMk cId="122744238" sldId="317"/>
            <ac:picMk id="4098" creationId="{95FB431E-F394-4980-A1BE-E740B70C7DDA}"/>
          </ac:picMkLst>
        </pc:picChg>
        <pc:picChg chg="add mod">
          <ac:chgData name="Selten,  H." userId="d17381e6-1b55-4d4f-90ea-cd6d98f1a312" providerId="ADAL" clId="{67F6B92F-C48D-42A4-9AED-7CD5A51B821D}" dt="2020-09-18T12:38:39.081" v="256" actId="1076"/>
          <ac:picMkLst>
            <pc:docMk/>
            <pc:sldMk cId="122744238" sldId="317"/>
            <ac:picMk id="4100" creationId="{641204F1-4AF3-4850-9685-92C80A64266C}"/>
          </ac:picMkLst>
        </pc:picChg>
      </pc:sldChg>
      <pc:sldChg chg="add del">
        <pc:chgData name="Selten,  H." userId="d17381e6-1b55-4d4f-90ea-cd6d98f1a312" providerId="ADAL" clId="{67F6B92F-C48D-42A4-9AED-7CD5A51B821D}" dt="2020-09-18T12:37:09.177" v="228"/>
        <pc:sldMkLst>
          <pc:docMk/>
          <pc:sldMk cId="2359977655" sldId="317"/>
        </pc:sldMkLst>
      </pc:sldChg>
      <pc:sldChg chg="add del">
        <pc:chgData name="Selten,  H." userId="d17381e6-1b55-4d4f-90ea-cd6d98f1a312" providerId="ADAL" clId="{67F6B92F-C48D-42A4-9AED-7CD5A51B821D}" dt="2020-09-18T12:37:03.522" v="226"/>
        <pc:sldMkLst>
          <pc:docMk/>
          <pc:sldMk cId="3239703104" sldId="317"/>
        </pc:sldMkLst>
      </pc:sldChg>
      <pc:sldChg chg="add del">
        <pc:chgData name="Selten,  H." userId="d17381e6-1b55-4d4f-90ea-cd6d98f1a312" providerId="ADAL" clId="{67F6B92F-C48D-42A4-9AED-7CD5A51B821D}" dt="2020-09-18T12:38:14.901" v="250" actId="2696"/>
        <pc:sldMkLst>
          <pc:docMk/>
          <pc:sldMk cId="707102944" sldId="318"/>
        </pc:sldMkLst>
      </pc:sldChg>
      <pc:sldChg chg="add del">
        <pc:chgData name="Selten,  H." userId="d17381e6-1b55-4d4f-90ea-cd6d98f1a312" providerId="ADAL" clId="{67F6B92F-C48D-42A4-9AED-7CD5A51B821D}" dt="2020-09-18T12:40:38.280" v="258"/>
        <pc:sldMkLst>
          <pc:docMk/>
          <pc:sldMk cId="1389540300" sldId="318"/>
        </pc:sldMkLst>
      </pc:sldChg>
      <pc:sldChg chg="add">
        <pc:chgData name="Selten,  H." userId="d17381e6-1b55-4d4f-90ea-cd6d98f1a312" providerId="ADAL" clId="{67F6B92F-C48D-42A4-9AED-7CD5A51B821D}" dt="2020-09-18T12:41:41.070" v="264"/>
        <pc:sldMkLst>
          <pc:docMk/>
          <pc:sldMk cId="2574977771" sldId="318"/>
        </pc:sldMkLst>
      </pc:sldChg>
      <pc:sldChg chg="delSp add del">
        <pc:chgData name="Selten,  H." userId="d17381e6-1b55-4d4f-90ea-cd6d98f1a312" providerId="ADAL" clId="{67F6B92F-C48D-42A4-9AED-7CD5A51B821D}" dt="2020-09-18T12:40:47.445" v="263" actId="2696"/>
        <pc:sldMkLst>
          <pc:docMk/>
          <pc:sldMk cId="2872538925" sldId="318"/>
        </pc:sldMkLst>
        <pc:spChg chg="del">
          <ac:chgData name="Selten,  H." userId="d17381e6-1b55-4d4f-90ea-cd6d98f1a312" providerId="ADAL" clId="{67F6B92F-C48D-42A4-9AED-7CD5A51B821D}" dt="2020-09-18T12:40:44.370" v="260" actId="478"/>
          <ac:spMkLst>
            <pc:docMk/>
            <pc:sldMk cId="2872538925" sldId="318"/>
            <ac:spMk id="2" creationId="{C52EA90F-E9F0-4B95-A466-54B1FF80D274}"/>
          </ac:spMkLst>
        </pc:spChg>
      </pc:sldChg>
      <pc:sldChg chg="add del">
        <pc:chgData name="Selten,  H." userId="d17381e6-1b55-4d4f-90ea-cd6d98f1a312" providerId="ADAL" clId="{67F6B92F-C48D-42A4-9AED-7CD5A51B821D}" dt="2020-09-18T12:38:18.291" v="252"/>
        <pc:sldMkLst>
          <pc:docMk/>
          <pc:sldMk cId="3410461306" sldId="318"/>
        </pc:sldMkLst>
      </pc:sldChg>
      <pc:sldChg chg="add">
        <pc:chgData name="Selten,  H." userId="d17381e6-1b55-4d4f-90ea-cd6d98f1a312" providerId="ADAL" clId="{67F6B92F-C48D-42A4-9AED-7CD5A51B821D}" dt="2020-09-18T12:41:41.070" v="264"/>
        <pc:sldMkLst>
          <pc:docMk/>
          <pc:sldMk cId="384974278" sldId="319"/>
        </pc:sldMkLst>
      </pc:sldChg>
    </pc:docChg>
  </pc:docChgLst>
  <pc:docChgLst>
    <pc:chgData name="Selten,  H." userId="d17381e6-1b55-4d4f-90ea-cd6d98f1a312" providerId="ADAL" clId="{6D26D155-D653-40E8-A995-A130BBBD7CF7}"/>
    <pc:docChg chg="undo custSel mod addSld modSld sldOrd">
      <pc:chgData name="Selten,  H." userId="d17381e6-1b55-4d4f-90ea-cd6d98f1a312" providerId="ADAL" clId="{6D26D155-D653-40E8-A995-A130BBBD7CF7}" dt="2020-09-22T10:07:50.888" v="69" actId="26606"/>
      <pc:docMkLst>
        <pc:docMk/>
      </pc:docMkLst>
      <pc:sldChg chg="addSp delSp modSp new mod setBg">
        <pc:chgData name="Selten,  H." userId="d17381e6-1b55-4d4f-90ea-cd6d98f1a312" providerId="ADAL" clId="{6D26D155-D653-40E8-A995-A130BBBD7CF7}" dt="2020-09-22T09:01:03.281" v="5" actId="14100"/>
        <pc:sldMkLst>
          <pc:docMk/>
          <pc:sldMk cId="1072982573" sldId="320"/>
        </pc:sldMkLst>
        <pc:spChg chg="del">
          <ac:chgData name="Selten,  H." userId="d17381e6-1b55-4d4f-90ea-cd6d98f1a312" providerId="ADAL" clId="{6D26D155-D653-40E8-A995-A130BBBD7CF7}" dt="2020-09-22T09:00:46.223" v="1" actId="478"/>
          <ac:spMkLst>
            <pc:docMk/>
            <pc:sldMk cId="1072982573" sldId="320"/>
            <ac:spMk id="2" creationId="{0AB1D27F-0C14-4865-AD9C-381F71D956EC}"/>
          </ac:spMkLst>
        </pc:spChg>
        <pc:spChg chg="mod">
          <ac:chgData name="Selten,  H." userId="d17381e6-1b55-4d4f-90ea-cd6d98f1a312" providerId="ADAL" clId="{6D26D155-D653-40E8-A995-A130BBBD7CF7}" dt="2020-09-22T09:00:52.422" v="3" actId="26606"/>
          <ac:spMkLst>
            <pc:docMk/>
            <pc:sldMk cId="1072982573" sldId="320"/>
            <ac:spMk id="3" creationId="{E7981DF0-FA43-4792-82B0-46BA7D488C53}"/>
          </ac:spMkLst>
        </pc:spChg>
        <pc:spChg chg="add">
          <ac:chgData name="Selten,  H." userId="d17381e6-1b55-4d4f-90ea-cd6d98f1a312" providerId="ADAL" clId="{6D26D155-D653-40E8-A995-A130BBBD7CF7}" dt="2020-09-22T09:00:52.422" v="3" actId="26606"/>
          <ac:spMkLst>
            <pc:docMk/>
            <pc:sldMk cId="1072982573" sldId="320"/>
            <ac:spMk id="71" creationId="{4E4490D0-3672-446A-AC12-B4830333BDDD}"/>
          </ac:spMkLst>
        </pc:spChg>
        <pc:spChg chg="add">
          <ac:chgData name="Selten,  H." userId="d17381e6-1b55-4d4f-90ea-cd6d98f1a312" providerId="ADAL" clId="{6D26D155-D653-40E8-A995-A130BBBD7CF7}" dt="2020-09-22T09:00:52.422" v="3" actId="26606"/>
          <ac:spMkLst>
            <pc:docMk/>
            <pc:sldMk cId="1072982573" sldId="320"/>
            <ac:spMk id="73" creationId="{39CB82C2-DF65-4EC1-8280-F201D50F570B}"/>
          </ac:spMkLst>
        </pc:spChg>
        <pc:spChg chg="add">
          <ac:chgData name="Selten,  H." userId="d17381e6-1b55-4d4f-90ea-cd6d98f1a312" providerId="ADAL" clId="{6D26D155-D653-40E8-A995-A130BBBD7CF7}" dt="2020-09-22T09:00:52.422" v="3" actId="26606"/>
          <ac:spMkLst>
            <pc:docMk/>
            <pc:sldMk cId="1072982573" sldId="320"/>
            <ac:spMk id="77" creationId="{FA4CD5CB-D209-4D70-8CA4-629731C59219}"/>
          </ac:spMkLst>
        </pc:spChg>
        <pc:spChg chg="add">
          <ac:chgData name="Selten,  H." userId="d17381e6-1b55-4d4f-90ea-cd6d98f1a312" providerId="ADAL" clId="{6D26D155-D653-40E8-A995-A130BBBD7CF7}" dt="2020-09-22T09:00:52.422" v="3" actId="26606"/>
          <ac:spMkLst>
            <pc:docMk/>
            <pc:sldMk cId="1072982573" sldId="320"/>
            <ac:spMk id="81" creationId="{B4C27B90-DF2B-4D00-BA07-18ED774CD2F1}"/>
          </ac:spMkLst>
        </pc:spChg>
        <pc:spChg chg="add">
          <ac:chgData name="Selten,  H." userId="d17381e6-1b55-4d4f-90ea-cd6d98f1a312" providerId="ADAL" clId="{6D26D155-D653-40E8-A995-A130BBBD7CF7}" dt="2020-09-22T09:00:52.422" v="3" actId="26606"/>
          <ac:spMkLst>
            <pc:docMk/>
            <pc:sldMk cId="1072982573" sldId="320"/>
            <ac:spMk id="83" creationId="{593ACC25-C262-417A-8AA9-0641C772BDB6}"/>
          </ac:spMkLst>
        </pc:spChg>
        <pc:picChg chg="add mod">
          <ac:chgData name="Selten,  H." userId="d17381e6-1b55-4d4f-90ea-cd6d98f1a312" providerId="ADAL" clId="{6D26D155-D653-40E8-A995-A130BBBD7CF7}" dt="2020-09-22T09:01:03.281" v="5" actId="14100"/>
          <ac:picMkLst>
            <pc:docMk/>
            <pc:sldMk cId="1072982573" sldId="320"/>
            <ac:picMk id="1026" creationId="{BD8CDFC1-3986-4852-A9D7-51964D3B540E}"/>
          </ac:picMkLst>
        </pc:picChg>
        <pc:cxnChg chg="add">
          <ac:chgData name="Selten,  H." userId="d17381e6-1b55-4d4f-90ea-cd6d98f1a312" providerId="ADAL" clId="{6D26D155-D653-40E8-A995-A130BBBD7CF7}" dt="2020-09-22T09:00:52.422" v="3" actId="26606"/>
          <ac:cxnSpMkLst>
            <pc:docMk/>
            <pc:sldMk cId="1072982573" sldId="320"/>
            <ac:cxnSpMk id="75" creationId="{7E1D4427-852B-4B37-8E76-0E9F1810BA2A}"/>
          </ac:cxnSpMkLst>
        </pc:cxnChg>
        <pc:cxnChg chg="add">
          <ac:chgData name="Selten,  H." userId="d17381e6-1b55-4d4f-90ea-cd6d98f1a312" providerId="ADAL" clId="{6D26D155-D653-40E8-A995-A130BBBD7CF7}" dt="2020-09-22T09:00:52.422" v="3" actId="26606"/>
          <ac:cxnSpMkLst>
            <pc:docMk/>
            <pc:sldMk cId="1072982573" sldId="320"/>
            <ac:cxnSpMk id="79" creationId="{5C6A2BAE-B461-4B55-8E1F-0722ABDD1393}"/>
          </ac:cxnSpMkLst>
        </pc:cxnChg>
      </pc:sldChg>
      <pc:sldChg chg="addSp modSp new mod setBg">
        <pc:chgData name="Selten,  H." userId="d17381e6-1b55-4d4f-90ea-cd6d98f1a312" providerId="ADAL" clId="{6D26D155-D653-40E8-A995-A130BBBD7CF7}" dt="2020-09-22T09:01:36.450" v="9" actId="26606"/>
        <pc:sldMkLst>
          <pc:docMk/>
          <pc:sldMk cId="3832249676" sldId="321"/>
        </pc:sldMkLst>
        <pc:spChg chg="add">
          <ac:chgData name="Selten,  H." userId="d17381e6-1b55-4d4f-90ea-cd6d98f1a312" providerId="ADAL" clId="{6D26D155-D653-40E8-A995-A130BBBD7CF7}" dt="2020-09-22T09:01:36.450" v="9" actId="26606"/>
          <ac:spMkLst>
            <pc:docMk/>
            <pc:sldMk cId="3832249676" sldId="321"/>
            <ac:spMk id="71" creationId="{41497DE5-0939-4D1D-9350-0C5E1B209C68}"/>
          </ac:spMkLst>
        </pc:spChg>
        <pc:spChg chg="add">
          <ac:chgData name="Selten,  H." userId="d17381e6-1b55-4d4f-90ea-cd6d98f1a312" providerId="ADAL" clId="{6D26D155-D653-40E8-A995-A130BBBD7CF7}" dt="2020-09-22T09:01:36.450" v="9" actId="26606"/>
          <ac:spMkLst>
            <pc:docMk/>
            <pc:sldMk cId="3832249676" sldId="321"/>
            <ac:spMk id="73" creationId="{5CCC70ED-6C63-4537-B7EB-51990D6C0A6F}"/>
          </ac:spMkLst>
        </pc:spChg>
        <pc:spChg chg="add">
          <ac:chgData name="Selten,  H." userId="d17381e6-1b55-4d4f-90ea-cd6d98f1a312" providerId="ADAL" clId="{6D26D155-D653-40E8-A995-A130BBBD7CF7}" dt="2020-09-22T09:01:36.450" v="9" actId="26606"/>
          <ac:spMkLst>
            <pc:docMk/>
            <pc:sldMk cId="3832249676" sldId="321"/>
            <ac:spMk id="75" creationId="{B76E24C1-2968-40DC-A36E-F6B85F0F0752}"/>
          </ac:spMkLst>
        </pc:spChg>
        <pc:picChg chg="add mod">
          <ac:chgData name="Selten,  H." userId="d17381e6-1b55-4d4f-90ea-cd6d98f1a312" providerId="ADAL" clId="{6D26D155-D653-40E8-A995-A130BBBD7CF7}" dt="2020-09-22T09:01:36.450" v="9" actId="26606"/>
          <ac:picMkLst>
            <pc:docMk/>
            <pc:sldMk cId="3832249676" sldId="321"/>
            <ac:picMk id="2050" creationId="{EB411697-12D8-4D1E-9C4A-CC32776A1E2E}"/>
          </ac:picMkLst>
        </pc:picChg>
      </pc:sldChg>
      <pc:sldChg chg="addSp modSp new mod setBg">
        <pc:chgData name="Selten,  H." userId="d17381e6-1b55-4d4f-90ea-cd6d98f1a312" providerId="ADAL" clId="{6D26D155-D653-40E8-A995-A130BBBD7CF7}" dt="2020-09-22T09:04:03.901" v="17" actId="1076"/>
        <pc:sldMkLst>
          <pc:docMk/>
          <pc:sldMk cId="625751906" sldId="322"/>
        </pc:sldMkLst>
        <pc:spChg chg="add">
          <ac:chgData name="Selten,  H." userId="d17381e6-1b55-4d4f-90ea-cd6d98f1a312" providerId="ADAL" clId="{6D26D155-D653-40E8-A995-A130BBBD7CF7}" dt="2020-09-22T09:03:26.410" v="12" actId="26606"/>
          <ac:spMkLst>
            <pc:docMk/>
            <pc:sldMk cId="625751906" sldId="322"/>
            <ac:spMk id="71" creationId="{41497DE5-0939-4D1D-9350-0C5E1B209C68}"/>
          </ac:spMkLst>
        </pc:spChg>
        <pc:spChg chg="add">
          <ac:chgData name="Selten,  H." userId="d17381e6-1b55-4d4f-90ea-cd6d98f1a312" providerId="ADAL" clId="{6D26D155-D653-40E8-A995-A130BBBD7CF7}" dt="2020-09-22T09:03:26.410" v="12" actId="26606"/>
          <ac:spMkLst>
            <pc:docMk/>
            <pc:sldMk cId="625751906" sldId="322"/>
            <ac:spMk id="73" creationId="{5CCC70ED-6C63-4537-B7EB-51990D6C0A6F}"/>
          </ac:spMkLst>
        </pc:spChg>
        <pc:spChg chg="add">
          <ac:chgData name="Selten,  H." userId="d17381e6-1b55-4d4f-90ea-cd6d98f1a312" providerId="ADAL" clId="{6D26D155-D653-40E8-A995-A130BBBD7CF7}" dt="2020-09-22T09:03:26.410" v="12" actId="26606"/>
          <ac:spMkLst>
            <pc:docMk/>
            <pc:sldMk cId="625751906" sldId="322"/>
            <ac:spMk id="75" creationId="{B76E24C1-2968-40DC-A36E-F6B85F0F0752}"/>
          </ac:spMkLst>
        </pc:spChg>
        <pc:picChg chg="add mod">
          <ac:chgData name="Selten,  H." userId="d17381e6-1b55-4d4f-90ea-cd6d98f1a312" providerId="ADAL" clId="{6D26D155-D653-40E8-A995-A130BBBD7CF7}" dt="2020-09-22T09:04:03.901" v="17" actId="1076"/>
          <ac:picMkLst>
            <pc:docMk/>
            <pc:sldMk cId="625751906" sldId="322"/>
            <ac:picMk id="3074" creationId="{49110FD8-F450-4B3A-86B7-2F1B081A61EF}"/>
          </ac:picMkLst>
        </pc:picChg>
      </pc:sldChg>
      <pc:sldChg chg="addSp delSp modSp new">
        <pc:chgData name="Selten,  H." userId="d17381e6-1b55-4d4f-90ea-cd6d98f1a312" providerId="ADAL" clId="{6D26D155-D653-40E8-A995-A130BBBD7CF7}" dt="2020-09-22T09:06:20.110" v="28" actId="1076"/>
        <pc:sldMkLst>
          <pc:docMk/>
          <pc:sldMk cId="1990750978" sldId="323"/>
        </pc:sldMkLst>
        <pc:picChg chg="add mod">
          <ac:chgData name="Selten,  H." userId="d17381e6-1b55-4d4f-90ea-cd6d98f1a312" providerId="ADAL" clId="{6D26D155-D653-40E8-A995-A130BBBD7CF7}" dt="2020-09-22T09:06:20.110" v="28" actId="1076"/>
          <ac:picMkLst>
            <pc:docMk/>
            <pc:sldMk cId="1990750978" sldId="323"/>
            <ac:picMk id="4098" creationId="{D129C6C6-1F5F-43D4-9F9F-97C03EB8E6BE}"/>
          </ac:picMkLst>
        </pc:picChg>
        <pc:picChg chg="add del">
          <ac:chgData name="Selten,  H." userId="d17381e6-1b55-4d4f-90ea-cd6d98f1a312" providerId="ADAL" clId="{6D26D155-D653-40E8-A995-A130BBBD7CF7}" dt="2020-09-22T09:05:47.167" v="22"/>
          <ac:picMkLst>
            <pc:docMk/>
            <pc:sldMk cId="1990750978" sldId="323"/>
            <ac:picMk id="4100" creationId="{B2D1C890-5BB9-44D9-85AC-A679725A9122}"/>
          </ac:picMkLst>
        </pc:picChg>
      </pc:sldChg>
      <pc:sldChg chg="addSp modSp new mod setBg">
        <pc:chgData name="Selten,  H." userId="d17381e6-1b55-4d4f-90ea-cd6d98f1a312" providerId="ADAL" clId="{6D26D155-D653-40E8-A995-A130BBBD7CF7}" dt="2020-09-22T09:05:52.445" v="25" actId="26606"/>
        <pc:sldMkLst>
          <pc:docMk/>
          <pc:sldMk cId="2594976748" sldId="324"/>
        </pc:sldMkLst>
        <pc:spChg chg="add">
          <ac:chgData name="Selten,  H." userId="d17381e6-1b55-4d4f-90ea-cd6d98f1a312" providerId="ADAL" clId="{6D26D155-D653-40E8-A995-A130BBBD7CF7}" dt="2020-09-22T09:05:52.445" v="25" actId="26606"/>
          <ac:spMkLst>
            <pc:docMk/>
            <pc:sldMk cId="2594976748" sldId="324"/>
            <ac:spMk id="71" creationId="{41497DE5-0939-4D1D-9350-0C5E1B209C68}"/>
          </ac:spMkLst>
        </pc:spChg>
        <pc:spChg chg="add">
          <ac:chgData name="Selten,  H." userId="d17381e6-1b55-4d4f-90ea-cd6d98f1a312" providerId="ADAL" clId="{6D26D155-D653-40E8-A995-A130BBBD7CF7}" dt="2020-09-22T09:05:52.445" v="25" actId="26606"/>
          <ac:spMkLst>
            <pc:docMk/>
            <pc:sldMk cId="2594976748" sldId="324"/>
            <ac:spMk id="73" creationId="{5CCC70ED-6C63-4537-B7EB-51990D6C0A6F}"/>
          </ac:spMkLst>
        </pc:spChg>
        <pc:spChg chg="add">
          <ac:chgData name="Selten,  H." userId="d17381e6-1b55-4d4f-90ea-cd6d98f1a312" providerId="ADAL" clId="{6D26D155-D653-40E8-A995-A130BBBD7CF7}" dt="2020-09-22T09:05:52.445" v="25" actId="26606"/>
          <ac:spMkLst>
            <pc:docMk/>
            <pc:sldMk cId="2594976748" sldId="324"/>
            <ac:spMk id="75" creationId="{B76E24C1-2968-40DC-A36E-F6B85F0F0752}"/>
          </ac:spMkLst>
        </pc:spChg>
        <pc:picChg chg="add mod">
          <ac:chgData name="Selten,  H." userId="d17381e6-1b55-4d4f-90ea-cd6d98f1a312" providerId="ADAL" clId="{6D26D155-D653-40E8-A995-A130BBBD7CF7}" dt="2020-09-22T09:05:52.445" v="25" actId="26606"/>
          <ac:picMkLst>
            <pc:docMk/>
            <pc:sldMk cId="2594976748" sldId="324"/>
            <ac:picMk id="5122" creationId="{B53B2792-DD4A-43E3-BF56-58677DB3E860}"/>
          </ac:picMkLst>
        </pc:picChg>
      </pc:sldChg>
      <pc:sldChg chg="addSp modSp new mod ord setBg">
        <pc:chgData name="Selten,  H." userId="d17381e6-1b55-4d4f-90ea-cd6d98f1a312" providerId="ADAL" clId="{6D26D155-D653-40E8-A995-A130BBBD7CF7}" dt="2020-09-22T09:08:09.393" v="41"/>
        <pc:sldMkLst>
          <pc:docMk/>
          <pc:sldMk cId="2753198608" sldId="325"/>
        </pc:sldMkLst>
        <pc:spChg chg="add">
          <ac:chgData name="Selten,  H." userId="d17381e6-1b55-4d4f-90ea-cd6d98f1a312" providerId="ADAL" clId="{6D26D155-D653-40E8-A995-A130BBBD7CF7}" dt="2020-09-22T09:07:15.857" v="31" actId="26606"/>
          <ac:spMkLst>
            <pc:docMk/>
            <pc:sldMk cId="2753198608" sldId="325"/>
            <ac:spMk id="71" creationId="{41497DE5-0939-4D1D-9350-0C5E1B209C68}"/>
          </ac:spMkLst>
        </pc:spChg>
        <pc:spChg chg="add">
          <ac:chgData name="Selten,  H." userId="d17381e6-1b55-4d4f-90ea-cd6d98f1a312" providerId="ADAL" clId="{6D26D155-D653-40E8-A995-A130BBBD7CF7}" dt="2020-09-22T09:07:15.857" v="31" actId="26606"/>
          <ac:spMkLst>
            <pc:docMk/>
            <pc:sldMk cId="2753198608" sldId="325"/>
            <ac:spMk id="73" creationId="{5CCC70ED-6C63-4537-B7EB-51990D6C0A6F}"/>
          </ac:spMkLst>
        </pc:spChg>
        <pc:spChg chg="add">
          <ac:chgData name="Selten,  H." userId="d17381e6-1b55-4d4f-90ea-cd6d98f1a312" providerId="ADAL" clId="{6D26D155-D653-40E8-A995-A130BBBD7CF7}" dt="2020-09-22T09:07:15.857" v="31" actId="26606"/>
          <ac:spMkLst>
            <pc:docMk/>
            <pc:sldMk cId="2753198608" sldId="325"/>
            <ac:spMk id="75" creationId="{B76E24C1-2968-40DC-A36E-F6B85F0F0752}"/>
          </ac:spMkLst>
        </pc:spChg>
        <pc:picChg chg="add mod">
          <ac:chgData name="Selten,  H." userId="d17381e6-1b55-4d4f-90ea-cd6d98f1a312" providerId="ADAL" clId="{6D26D155-D653-40E8-A995-A130BBBD7CF7}" dt="2020-09-22T09:07:32.895" v="33" actId="732"/>
          <ac:picMkLst>
            <pc:docMk/>
            <pc:sldMk cId="2753198608" sldId="325"/>
            <ac:picMk id="6146" creationId="{F2F2F2C5-8408-4AE2-B059-5D10923EEB23}"/>
          </ac:picMkLst>
        </pc:picChg>
      </pc:sldChg>
      <pc:sldChg chg="addSp modSp new ord">
        <pc:chgData name="Selten,  H." userId="d17381e6-1b55-4d4f-90ea-cd6d98f1a312" providerId="ADAL" clId="{6D26D155-D653-40E8-A995-A130BBBD7CF7}" dt="2020-09-22T09:08:06.117" v="39"/>
        <pc:sldMkLst>
          <pc:docMk/>
          <pc:sldMk cId="445218175" sldId="326"/>
        </pc:sldMkLst>
        <pc:picChg chg="add mod">
          <ac:chgData name="Selten,  H." userId="d17381e6-1b55-4d4f-90ea-cd6d98f1a312" providerId="ADAL" clId="{6D26D155-D653-40E8-A995-A130BBBD7CF7}" dt="2020-09-22T09:08:01.628" v="37" actId="14100"/>
          <ac:picMkLst>
            <pc:docMk/>
            <pc:sldMk cId="445218175" sldId="326"/>
            <ac:picMk id="7170" creationId="{E895F2DA-5514-49F5-AB07-3E2662159901}"/>
          </ac:picMkLst>
        </pc:picChg>
      </pc:sldChg>
      <pc:sldChg chg="addSp delSp modSp new mod setBg">
        <pc:chgData name="Selten,  H." userId="d17381e6-1b55-4d4f-90ea-cd6d98f1a312" providerId="ADAL" clId="{6D26D155-D653-40E8-A995-A130BBBD7CF7}" dt="2020-09-22T09:09:13.733" v="50" actId="26606"/>
        <pc:sldMkLst>
          <pc:docMk/>
          <pc:sldMk cId="1956197706" sldId="327"/>
        </pc:sldMkLst>
        <pc:spChg chg="add del">
          <ac:chgData name="Selten,  H." userId="d17381e6-1b55-4d4f-90ea-cd6d98f1a312" providerId="ADAL" clId="{6D26D155-D653-40E8-A995-A130BBBD7CF7}" dt="2020-09-22T09:09:13.733" v="50" actId="26606"/>
          <ac:spMkLst>
            <pc:docMk/>
            <pc:sldMk cId="1956197706" sldId="327"/>
            <ac:spMk id="71" creationId="{41497DE5-0939-4D1D-9350-0C5E1B209C68}"/>
          </ac:spMkLst>
        </pc:spChg>
        <pc:spChg chg="add del">
          <ac:chgData name="Selten,  H." userId="d17381e6-1b55-4d4f-90ea-cd6d98f1a312" providerId="ADAL" clId="{6D26D155-D653-40E8-A995-A130BBBD7CF7}" dt="2020-09-22T09:09:13.733" v="50" actId="26606"/>
          <ac:spMkLst>
            <pc:docMk/>
            <pc:sldMk cId="1956197706" sldId="327"/>
            <ac:spMk id="73" creationId="{5CCC70ED-6C63-4537-B7EB-51990D6C0A6F}"/>
          </ac:spMkLst>
        </pc:spChg>
        <pc:spChg chg="add del">
          <ac:chgData name="Selten,  H." userId="d17381e6-1b55-4d4f-90ea-cd6d98f1a312" providerId="ADAL" clId="{6D26D155-D653-40E8-A995-A130BBBD7CF7}" dt="2020-09-22T09:09:13.733" v="50" actId="26606"/>
          <ac:spMkLst>
            <pc:docMk/>
            <pc:sldMk cId="1956197706" sldId="327"/>
            <ac:spMk id="75" creationId="{B76E24C1-2968-40DC-A36E-F6B85F0F0752}"/>
          </ac:spMkLst>
        </pc:spChg>
        <pc:spChg chg="add del">
          <ac:chgData name="Selten,  H." userId="d17381e6-1b55-4d4f-90ea-cd6d98f1a312" providerId="ADAL" clId="{6D26D155-D653-40E8-A995-A130BBBD7CF7}" dt="2020-09-22T09:09:13.725" v="49" actId="26606"/>
          <ac:spMkLst>
            <pc:docMk/>
            <pc:sldMk cId="1956197706" sldId="327"/>
            <ac:spMk id="135" creationId="{BCD2D517-BC35-4439-AC31-06DF764F25FC}"/>
          </ac:spMkLst>
        </pc:spChg>
        <pc:spChg chg="add del">
          <ac:chgData name="Selten,  H." userId="d17381e6-1b55-4d4f-90ea-cd6d98f1a312" providerId="ADAL" clId="{6D26D155-D653-40E8-A995-A130BBBD7CF7}" dt="2020-09-22T09:09:13.725" v="49" actId="26606"/>
          <ac:spMkLst>
            <pc:docMk/>
            <pc:sldMk cId="1956197706" sldId="327"/>
            <ac:spMk id="137" creationId="{2DD3F846-0483-40F5-A881-0C1AD2A0CAD7}"/>
          </ac:spMkLst>
        </pc:spChg>
        <pc:spChg chg="add">
          <ac:chgData name="Selten,  H." userId="d17381e6-1b55-4d4f-90ea-cd6d98f1a312" providerId="ADAL" clId="{6D26D155-D653-40E8-A995-A130BBBD7CF7}" dt="2020-09-22T09:09:13.733" v="50" actId="26606"/>
          <ac:spMkLst>
            <pc:docMk/>
            <pc:sldMk cId="1956197706" sldId="327"/>
            <ac:spMk id="139" creationId="{B76E24C1-2968-40DC-A36E-F6B85F0F0752}"/>
          </ac:spMkLst>
        </pc:spChg>
        <pc:spChg chg="add">
          <ac:chgData name="Selten,  H." userId="d17381e6-1b55-4d4f-90ea-cd6d98f1a312" providerId="ADAL" clId="{6D26D155-D653-40E8-A995-A130BBBD7CF7}" dt="2020-09-22T09:09:13.733" v="50" actId="26606"/>
          <ac:spMkLst>
            <pc:docMk/>
            <pc:sldMk cId="1956197706" sldId="327"/>
            <ac:spMk id="8196" creationId="{41497DE5-0939-4D1D-9350-0C5E1B209C68}"/>
          </ac:spMkLst>
        </pc:spChg>
        <pc:spChg chg="add">
          <ac:chgData name="Selten,  H." userId="d17381e6-1b55-4d4f-90ea-cd6d98f1a312" providerId="ADAL" clId="{6D26D155-D653-40E8-A995-A130BBBD7CF7}" dt="2020-09-22T09:09:13.733" v="50" actId="26606"/>
          <ac:spMkLst>
            <pc:docMk/>
            <pc:sldMk cId="1956197706" sldId="327"/>
            <ac:spMk id="8197" creationId="{5CCC70ED-6C63-4537-B7EB-51990D6C0A6F}"/>
          </ac:spMkLst>
        </pc:spChg>
        <pc:picChg chg="add mod">
          <ac:chgData name="Selten,  H." userId="d17381e6-1b55-4d4f-90ea-cd6d98f1a312" providerId="ADAL" clId="{6D26D155-D653-40E8-A995-A130BBBD7CF7}" dt="2020-09-22T09:09:13.733" v="50" actId="26606"/>
          <ac:picMkLst>
            <pc:docMk/>
            <pc:sldMk cId="1956197706" sldId="327"/>
            <ac:picMk id="8194" creationId="{16D363A0-E886-4E9D-8515-6386888C46F6}"/>
          </ac:picMkLst>
        </pc:picChg>
      </pc:sldChg>
      <pc:sldChg chg="addSp modSp new mod setBg">
        <pc:chgData name="Selten,  H." userId="d17381e6-1b55-4d4f-90ea-cd6d98f1a312" providerId="ADAL" clId="{6D26D155-D653-40E8-A995-A130BBBD7CF7}" dt="2020-09-22T09:11:24.501" v="53" actId="26606"/>
        <pc:sldMkLst>
          <pc:docMk/>
          <pc:sldMk cId="113700869" sldId="328"/>
        </pc:sldMkLst>
        <pc:spChg chg="add">
          <ac:chgData name="Selten,  H." userId="d17381e6-1b55-4d4f-90ea-cd6d98f1a312" providerId="ADAL" clId="{6D26D155-D653-40E8-A995-A130BBBD7CF7}" dt="2020-09-22T09:11:24.501" v="53" actId="26606"/>
          <ac:spMkLst>
            <pc:docMk/>
            <pc:sldMk cId="113700869" sldId="328"/>
            <ac:spMk id="71" creationId="{41497DE5-0939-4D1D-9350-0C5E1B209C68}"/>
          </ac:spMkLst>
        </pc:spChg>
        <pc:spChg chg="add">
          <ac:chgData name="Selten,  H." userId="d17381e6-1b55-4d4f-90ea-cd6d98f1a312" providerId="ADAL" clId="{6D26D155-D653-40E8-A995-A130BBBD7CF7}" dt="2020-09-22T09:11:24.501" v="53" actId="26606"/>
          <ac:spMkLst>
            <pc:docMk/>
            <pc:sldMk cId="113700869" sldId="328"/>
            <ac:spMk id="73" creationId="{5CCC70ED-6C63-4537-B7EB-51990D6C0A6F}"/>
          </ac:spMkLst>
        </pc:spChg>
        <pc:spChg chg="add">
          <ac:chgData name="Selten,  H." userId="d17381e6-1b55-4d4f-90ea-cd6d98f1a312" providerId="ADAL" clId="{6D26D155-D653-40E8-A995-A130BBBD7CF7}" dt="2020-09-22T09:11:24.501" v="53" actId="26606"/>
          <ac:spMkLst>
            <pc:docMk/>
            <pc:sldMk cId="113700869" sldId="328"/>
            <ac:spMk id="75" creationId="{B76E24C1-2968-40DC-A36E-F6B85F0F0752}"/>
          </ac:spMkLst>
        </pc:spChg>
        <pc:picChg chg="add mod">
          <ac:chgData name="Selten,  H." userId="d17381e6-1b55-4d4f-90ea-cd6d98f1a312" providerId="ADAL" clId="{6D26D155-D653-40E8-A995-A130BBBD7CF7}" dt="2020-09-22T09:11:24.501" v="53" actId="26606"/>
          <ac:picMkLst>
            <pc:docMk/>
            <pc:sldMk cId="113700869" sldId="328"/>
            <ac:picMk id="9218" creationId="{D3579C99-16BC-40CA-B1CC-E03F040E5712}"/>
          </ac:picMkLst>
        </pc:picChg>
      </pc:sldChg>
      <pc:sldChg chg="addSp modSp new mod setBg">
        <pc:chgData name="Selten,  H." userId="d17381e6-1b55-4d4f-90ea-cd6d98f1a312" providerId="ADAL" clId="{6D26D155-D653-40E8-A995-A130BBBD7CF7}" dt="2020-09-22T10:07:50.888" v="69" actId="26606"/>
        <pc:sldMkLst>
          <pc:docMk/>
          <pc:sldMk cId="640364059" sldId="329"/>
        </pc:sldMkLst>
        <pc:spChg chg="add">
          <ac:chgData name="Selten,  H." userId="d17381e6-1b55-4d4f-90ea-cd6d98f1a312" providerId="ADAL" clId="{6D26D155-D653-40E8-A995-A130BBBD7CF7}" dt="2020-09-22T10:07:50.888" v="69" actId="26606"/>
          <ac:spMkLst>
            <pc:docMk/>
            <pc:sldMk cId="640364059" sldId="329"/>
            <ac:spMk id="75" creationId="{BE5390C0-EA28-456A-8C95-1CDB808E9DDE}"/>
          </ac:spMkLst>
        </pc:spChg>
        <pc:picChg chg="add mod ord">
          <ac:chgData name="Selten,  H." userId="d17381e6-1b55-4d4f-90ea-cd6d98f1a312" providerId="ADAL" clId="{6D26D155-D653-40E8-A995-A130BBBD7CF7}" dt="2020-09-22T10:07:50.888" v="69" actId="26606"/>
          <ac:picMkLst>
            <pc:docMk/>
            <pc:sldMk cId="640364059" sldId="329"/>
            <ac:picMk id="10242" creationId="{80074F8F-F82D-42B4-849E-052BD625AAB0}"/>
          </ac:picMkLst>
        </pc:picChg>
        <pc:picChg chg="add mod">
          <ac:chgData name="Selten,  H." userId="d17381e6-1b55-4d4f-90ea-cd6d98f1a312" providerId="ADAL" clId="{6D26D155-D653-40E8-A995-A130BBBD7CF7}" dt="2020-09-22T10:07:50.888" v="69" actId="26606"/>
          <ac:picMkLst>
            <pc:docMk/>
            <pc:sldMk cId="640364059" sldId="329"/>
            <ac:picMk id="10244" creationId="{D5536465-1109-485D-9FC3-83EA90FB7959}"/>
          </ac:picMkLst>
        </pc:picChg>
        <pc:picChg chg="add mod">
          <ac:chgData name="Selten,  H." userId="d17381e6-1b55-4d4f-90ea-cd6d98f1a312" providerId="ADAL" clId="{6D26D155-D653-40E8-A995-A130BBBD7CF7}" dt="2020-09-22T10:07:50.888" v="69" actId="26606"/>
          <ac:picMkLst>
            <pc:docMk/>
            <pc:sldMk cId="640364059" sldId="329"/>
            <ac:picMk id="10246" creationId="{9FBA2EE2-BE32-4BC0-A4F5-C90353AAA540}"/>
          </ac:picMkLst>
        </pc:picChg>
      </pc:sldChg>
    </pc:docChg>
  </pc:docChgLst>
  <pc:docChgLst>
    <pc:chgData name="Selten,  H." userId="d17381e6-1b55-4d4f-90ea-cd6d98f1a312" providerId="ADAL" clId="{7D4D6987-6F13-4DF1-B719-010EEACF6604}"/>
    <pc:docChg chg="undo custSel mod addSld delSld modSld sldOrd">
      <pc:chgData name="Selten,  H." userId="d17381e6-1b55-4d4f-90ea-cd6d98f1a312" providerId="ADAL" clId="{7D4D6987-6F13-4DF1-B719-010EEACF6604}" dt="2020-07-03T08:04:07.848" v="1446" actId="400"/>
      <pc:docMkLst>
        <pc:docMk/>
      </pc:docMkLst>
      <pc:sldChg chg="addSp delSp modSp mod">
        <pc:chgData name="Selten,  H." userId="d17381e6-1b55-4d4f-90ea-cd6d98f1a312" providerId="ADAL" clId="{7D4D6987-6F13-4DF1-B719-010EEACF6604}" dt="2020-07-03T07:37:33.422" v="183" actId="404"/>
        <pc:sldMkLst>
          <pc:docMk/>
          <pc:sldMk cId="2291972355" sldId="256"/>
        </pc:sldMkLst>
        <pc:spChg chg="mod">
          <ac:chgData name="Selten,  H." userId="d17381e6-1b55-4d4f-90ea-cd6d98f1a312" providerId="ADAL" clId="{7D4D6987-6F13-4DF1-B719-010EEACF6604}" dt="2020-07-03T07:37:33.422" v="183" actId="404"/>
          <ac:spMkLst>
            <pc:docMk/>
            <pc:sldMk cId="2291972355" sldId="256"/>
            <ac:spMk id="2" creationId="{FA86C452-A034-4503-B578-2B7F981B668C}"/>
          </ac:spMkLst>
        </pc:spChg>
        <pc:spChg chg="mod">
          <ac:chgData name="Selten,  H." userId="d17381e6-1b55-4d4f-90ea-cd6d98f1a312" providerId="ADAL" clId="{7D4D6987-6F13-4DF1-B719-010EEACF6604}" dt="2020-07-03T07:37:13.792" v="141" actId="20577"/>
          <ac:spMkLst>
            <pc:docMk/>
            <pc:sldMk cId="2291972355" sldId="256"/>
            <ac:spMk id="3" creationId="{53E9DF7D-3ED3-41BC-9013-8106DBEB17C5}"/>
          </ac:spMkLst>
        </pc:spChg>
        <pc:spChg chg="del">
          <ac:chgData name="Selten,  H." userId="d17381e6-1b55-4d4f-90ea-cd6d98f1a312" providerId="ADAL" clId="{7D4D6987-6F13-4DF1-B719-010EEACF6604}" dt="2020-07-03T07:34:28.569" v="1" actId="478"/>
          <ac:spMkLst>
            <pc:docMk/>
            <pc:sldMk cId="2291972355" sldId="256"/>
            <ac:spMk id="4" creationId="{4B8CCDA2-3684-423C-9948-8CD92088F57E}"/>
          </ac:spMkLst>
        </pc:spChg>
        <pc:spChg chg="del">
          <ac:chgData name="Selten,  H." userId="d17381e6-1b55-4d4f-90ea-cd6d98f1a312" providerId="ADAL" clId="{7D4D6987-6F13-4DF1-B719-010EEACF6604}" dt="2020-07-03T07:34:28.569" v="1" actId="478"/>
          <ac:spMkLst>
            <pc:docMk/>
            <pc:sldMk cId="2291972355" sldId="256"/>
            <ac:spMk id="5" creationId="{62E89BCF-B6BB-4CB0-8B2C-1FDAF74EF031}"/>
          </ac:spMkLst>
        </pc:spChg>
        <pc:spChg chg="add mod">
          <ac:chgData name="Selten,  H." userId="d17381e6-1b55-4d4f-90ea-cd6d98f1a312" providerId="ADAL" clId="{7D4D6987-6F13-4DF1-B719-010EEACF6604}" dt="2020-07-03T07:34:26.283" v="0"/>
          <ac:spMkLst>
            <pc:docMk/>
            <pc:sldMk cId="2291972355" sldId="256"/>
            <ac:spMk id="6" creationId="{347927C2-DB63-4A86-B40F-BE8B1124CA2A}"/>
          </ac:spMkLst>
        </pc:spChg>
      </pc:sldChg>
      <pc:sldChg chg="addSp delSp modSp mod">
        <pc:chgData name="Selten,  H." userId="d17381e6-1b55-4d4f-90ea-cd6d98f1a312" providerId="ADAL" clId="{7D4D6987-6F13-4DF1-B719-010EEACF6604}" dt="2020-07-03T07:41:24.750" v="190" actId="113"/>
        <pc:sldMkLst>
          <pc:docMk/>
          <pc:sldMk cId="1896787516" sldId="258"/>
        </pc:sldMkLst>
        <pc:spChg chg="mod">
          <ac:chgData name="Selten,  H." userId="d17381e6-1b55-4d4f-90ea-cd6d98f1a312" providerId="ADAL" clId="{7D4D6987-6F13-4DF1-B719-010EEACF6604}" dt="2020-07-03T07:41:24.750" v="190" actId="113"/>
          <ac:spMkLst>
            <pc:docMk/>
            <pc:sldMk cId="1896787516" sldId="258"/>
            <ac:spMk id="3" creationId="{B58A204F-A04E-4BBF-888A-10CB5750C993}"/>
          </ac:spMkLst>
        </pc:spChg>
        <pc:spChg chg="del">
          <ac:chgData name="Selten,  H." userId="d17381e6-1b55-4d4f-90ea-cd6d98f1a312" providerId="ADAL" clId="{7D4D6987-6F13-4DF1-B719-010EEACF6604}" dt="2020-07-03T07:34:36.540" v="5" actId="478"/>
          <ac:spMkLst>
            <pc:docMk/>
            <pc:sldMk cId="1896787516" sldId="258"/>
            <ac:spMk id="5" creationId="{EA032D1B-7905-4A72-A879-D6CC9822078A}"/>
          </ac:spMkLst>
        </pc:spChg>
        <pc:spChg chg="del">
          <ac:chgData name="Selten,  H." userId="d17381e6-1b55-4d4f-90ea-cd6d98f1a312" providerId="ADAL" clId="{7D4D6987-6F13-4DF1-B719-010EEACF6604}" dt="2020-07-03T07:34:36.540" v="5" actId="478"/>
          <ac:spMkLst>
            <pc:docMk/>
            <pc:sldMk cId="1896787516" sldId="258"/>
            <ac:spMk id="6" creationId="{940ADCD0-5FAD-4899-AAF4-DC5EEB92CBEC}"/>
          </ac:spMkLst>
        </pc:spChg>
        <pc:spChg chg="del">
          <ac:chgData name="Selten,  H." userId="d17381e6-1b55-4d4f-90ea-cd6d98f1a312" providerId="ADAL" clId="{7D4D6987-6F13-4DF1-B719-010EEACF6604}" dt="2020-07-03T07:34:36.540" v="5" actId="478"/>
          <ac:spMkLst>
            <pc:docMk/>
            <pc:sldMk cId="1896787516" sldId="258"/>
            <ac:spMk id="7" creationId="{8C3D9C3A-BF3B-4359-913E-F1F9763E64A8}"/>
          </ac:spMkLst>
        </pc:spChg>
        <pc:spChg chg="add mod">
          <ac:chgData name="Selten,  H." userId="d17381e6-1b55-4d4f-90ea-cd6d98f1a312" providerId="ADAL" clId="{7D4D6987-6F13-4DF1-B719-010EEACF6604}" dt="2020-07-03T07:34:37.244" v="6"/>
          <ac:spMkLst>
            <pc:docMk/>
            <pc:sldMk cId="1896787516" sldId="258"/>
            <ac:spMk id="8" creationId="{77604FB0-EF2D-4810-B519-C2B507E8552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59820-F82D-4596-B1C8-FD2E811D8124}" type="datetimeFigureOut">
              <a:rPr lang="nl-NL" smtClean="0"/>
              <a:t>22-9-2020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9123-5BF1-41F5-8AE7-718C3E21ED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06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22-9-2020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21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22-9-2020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77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22-9-2020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8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22-9-2020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24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22-9-2020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5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22-9-2020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7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22-9-2020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73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22-9-2020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22-9-2020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23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EF74D1-31B7-41FB-8332-772F7EDB17BD}" type="datetimeFigureOut">
              <a:rPr lang="nl-NL" smtClean="0"/>
              <a:t>22-9-2020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68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22-9-2020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05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EF74D1-31B7-41FB-8332-772F7EDB17BD}" type="datetimeFigureOut">
              <a:rPr lang="nl-NL" smtClean="0"/>
              <a:t>22-9-2020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9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6C452-A034-4503-B578-2B7F981B6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834066"/>
            <a:ext cx="10058400" cy="3566160"/>
          </a:xfrm>
        </p:spPr>
        <p:txBody>
          <a:bodyPr/>
          <a:lstStyle/>
          <a:p>
            <a:r>
              <a:rPr lang="nl-NL" dirty="0"/>
              <a:t>Thema Rekenen 1,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E9DF7D-3ED3-41BC-9013-8106DBEB1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786154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1. Afronden en rekenvolgorde</a:t>
            </a:r>
          </a:p>
          <a:p>
            <a:r>
              <a:rPr lang="nl-NL" dirty="0"/>
              <a:t>2. Verhoudingen</a:t>
            </a:r>
          </a:p>
          <a:p>
            <a:r>
              <a:rPr lang="nl-NL" dirty="0"/>
              <a:t>3. Procenten</a:t>
            </a:r>
          </a:p>
          <a:p>
            <a:r>
              <a:rPr lang="nl-NL" dirty="0"/>
              <a:t>4. Tijd en snelheid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47927C2-DB63-4A86-B40F-BE8B1124CA2A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Rekenen 1</a:t>
            </a:r>
          </a:p>
        </p:txBody>
      </p:sp>
    </p:spTree>
    <p:extLst>
      <p:ext uri="{BB962C8B-B14F-4D97-AF65-F5344CB8AC3E}">
        <p14:creationId xmlns:p14="http://schemas.microsoft.com/office/powerpoint/2010/main" val="229197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haal - 4nix.nl">
            <a:extLst>
              <a:ext uri="{FF2B5EF4-FFF2-40B4-BE49-F238E27FC236}">
                <a16:creationId xmlns:a16="http://schemas.microsoft.com/office/drawing/2014/main" id="{D129C6C6-1F5F-43D4-9F9F-97C03EB8E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74" y="924217"/>
            <a:ext cx="8424993" cy="411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5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Kaart en schaal - YouTube">
            <a:extLst>
              <a:ext uri="{FF2B5EF4-FFF2-40B4-BE49-F238E27FC236}">
                <a16:creationId xmlns:a16="http://schemas.microsoft.com/office/drawing/2014/main" id="{B53B2792-DD4A-43E3-BF56-58677DB3E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2244" y="905933"/>
            <a:ext cx="8959516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976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‘Verhoudingen’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trike="sngStrike" dirty="0"/>
              <a:t>waar je verhoudingen in de dagelijkse praktijk tegen kunt komen.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trike="sngStrike" dirty="0"/>
              <a:t>wat een verhoudingstabel is.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trike="sngStrike" dirty="0"/>
              <a:t>hoe je verhoudingen kunt vergelijken met verhoudingstabellen.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trike="sngStrike" dirty="0"/>
              <a:t>hoe je kunt werken met een schaallijntje.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trike="sngStrike" dirty="0"/>
              <a:t>hoe je de schaal van een kaart kunt bepalen.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F52379C-F303-4036-84D9-C6E11DEEDA81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Rekenen 1</a:t>
            </a:r>
          </a:p>
        </p:txBody>
      </p:sp>
    </p:spTree>
    <p:extLst>
      <p:ext uri="{BB962C8B-B14F-4D97-AF65-F5344CB8AC3E}">
        <p14:creationId xmlns:p14="http://schemas.microsoft.com/office/powerpoint/2010/main" val="1179362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‘procenten’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dirty="0"/>
              <a:t>hoe je een percentage uitrekent.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dirty="0"/>
              <a:t>hoe je uitrekent hoeveel procent iets is.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dirty="0"/>
              <a:t>hoe je een bedrag met een percentage kunt verhogen/verlagen.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dirty="0"/>
              <a:t>wat de groeifactor is en je leert rekenen met de groeifactor.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F52379C-F303-4036-84D9-C6E11DEEDA81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Rekenen 1</a:t>
            </a:r>
          </a:p>
        </p:txBody>
      </p:sp>
    </p:spTree>
    <p:extLst>
      <p:ext uri="{BB962C8B-B14F-4D97-AF65-F5344CB8AC3E}">
        <p14:creationId xmlns:p14="http://schemas.microsoft.com/office/powerpoint/2010/main" val="2510312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Procenten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332656"/>
            <a:ext cx="3074234" cy="192139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063552" y="1628801"/>
            <a:ext cx="3712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Vuurwerk is in de aanbieding</a:t>
            </a:r>
          </a:p>
          <a:p>
            <a:r>
              <a:rPr lang="nl-NL" dirty="0"/>
              <a:t>Normaal 80 euro, nu met 25% korting</a:t>
            </a:r>
          </a:p>
        </p:txBody>
      </p:sp>
      <p:cxnSp>
        <p:nvCxnSpPr>
          <p:cNvPr id="6" name="Rechte verbindingslijn 5"/>
          <p:cNvCxnSpPr/>
          <p:nvPr/>
        </p:nvCxnSpPr>
        <p:spPr>
          <a:xfrm>
            <a:off x="2207568" y="2780928"/>
            <a:ext cx="25202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3071664" y="2420888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3647728" y="2420888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4295800" y="2420888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1775520" y="27809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procenten</a:t>
            </a:r>
            <a:r>
              <a:rPr lang="nl-NL" sz="1400" dirty="0"/>
              <a:t> 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3143672" y="27809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3838740" y="278092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1703512" y="2420888"/>
            <a:ext cx="1239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Bedrag in €</a:t>
            </a:r>
          </a:p>
        </p:txBody>
      </p:sp>
      <p:sp>
        <p:nvSpPr>
          <p:cNvPr id="29" name="Gekromde pijl omhoog 28"/>
          <p:cNvSpPr/>
          <p:nvPr/>
        </p:nvSpPr>
        <p:spPr>
          <a:xfrm>
            <a:off x="3359696" y="3212976"/>
            <a:ext cx="648072" cy="576064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0" name="Gekromde pijl omhoog 29"/>
          <p:cNvSpPr/>
          <p:nvPr/>
        </p:nvSpPr>
        <p:spPr>
          <a:xfrm>
            <a:off x="4079776" y="3212976"/>
            <a:ext cx="648072" cy="576064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5757334" y="2995084"/>
            <a:ext cx="328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Hoeveel euro korting krijg je?</a:t>
            </a:r>
          </a:p>
          <a:p>
            <a:pPr marL="342900" indent="-342900">
              <a:buAutoNum type="arabicPeriod"/>
            </a:pPr>
            <a:r>
              <a:rPr lang="nl-NL" dirty="0"/>
              <a:t>Wat is dus de nieuwe prijs?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2279576" y="4365104"/>
            <a:ext cx="637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Maar dat kan veel gemakkelijker! Wat zijn de stappen die je volgt?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3359696" y="5085184"/>
            <a:ext cx="515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Juist! Gedeeld door 100 en vermenigvuldigen met 25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4727848" y="5661248"/>
            <a:ext cx="206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 is 1:100x25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2495600" y="6237312"/>
            <a:ext cx="660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0.25 en dat is gelijk aan de verhoudingstabel, dit noem je de FACTOR</a:t>
            </a:r>
          </a:p>
        </p:txBody>
      </p:sp>
    </p:spTree>
    <p:extLst>
      <p:ext uri="{BB962C8B-B14F-4D97-AF65-F5344CB8AC3E}">
        <p14:creationId xmlns:p14="http://schemas.microsoft.com/office/powerpoint/2010/main" val="257497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9" grpId="0"/>
      <p:bldP spid="20" grpId="0"/>
      <p:bldP spid="28" grpId="0"/>
      <p:bldP spid="29" grpId="0" animBg="1"/>
      <p:bldP spid="30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Berekenen van procenten met een verhoudingstabel - YouTube">
            <a:extLst>
              <a:ext uri="{FF2B5EF4-FFF2-40B4-BE49-F238E27FC236}">
                <a16:creationId xmlns:a16="http://schemas.microsoft.com/office/drawing/2014/main" id="{F2F2F2C5-8408-4AE2-B059-5D10923EE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1" b="15812"/>
          <a:stretch/>
        </p:blipFill>
        <p:spPr bwMode="auto">
          <a:xfrm>
            <a:off x="1632244" y="1842867"/>
            <a:ext cx="8959516" cy="330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98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rocenten en promillages - Medisch rekenen - Procenten">
            <a:extLst>
              <a:ext uri="{FF2B5EF4-FFF2-40B4-BE49-F238E27FC236}">
                <a16:creationId xmlns:a16="http://schemas.microsoft.com/office/drawing/2014/main" id="{E895F2DA-5514-49F5-AB07-3E2662159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60" y="636269"/>
            <a:ext cx="4421138" cy="509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218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34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7" name="Rectangle 136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Lesplanning – paragraaf 7 blz ppt video online download">
            <a:extLst>
              <a:ext uri="{FF2B5EF4-FFF2-40B4-BE49-F238E27FC236}">
                <a16:creationId xmlns:a16="http://schemas.microsoft.com/office/drawing/2014/main" id="{16D363A0-E886-4E9D-8515-6386888C4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4"/>
          <a:stretch/>
        </p:blipFill>
        <p:spPr bwMode="auto">
          <a:xfrm>
            <a:off x="1822470" y="905933"/>
            <a:ext cx="8579063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197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Groeifactor berekenen - wiskunde TV - YouTube">
            <a:extLst>
              <a:ext uri="{FF2B5EF4-FFF2-40B4-BE49-F238E27FC236}">
                <a16:creationId xmlns:a16="http://schemas.microsoft.com/office/drawing/2014/main" id="{D3579C99-16BC-40CA-B1CC-E03F040E5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2244" y="905933"/>
            <a:ext cx="8959516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0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Factor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467600" cy="748680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(nieuwe) percentage : 100= factor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004218" y="2704370"/>
            <a:ext cx="2151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Zoals het voorbeeld: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303912" y="2564905"/>
            <a:ext cx="3712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Vuurwerk is in de aanbieding</a:t>
            </a:r>
          </a:p>
          <a:p>
            <a:r>
              <a:rPr lang="nl-NL" dirty="0"/>
              <a:t>Normaal 80 euro, nu met 25% korting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279577" y="3501009"/>
            <a:ext cx="2511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100- 25= 75 %</a:t>
            </a:r>
          </a:p>
          <a:p>
            <a:r>
              <a:rPr lang="nl-NL" dirty="0"/>
              <a:t>Dat moet je dus betalen!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888088" y="45091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75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6736848" y="4961684"/>
            <a:ext cx="720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6808856" y="51057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528936" y="4745660"/>
            <a:ext cx="1559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= 0,75 (factor) 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071664" y="5877272"/>
            <a:ext cx="595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Dus 80 euro x 0,75 (factor) = 60 euro (hetzelfde als vorige dia)</a:t>
            </a:r>
          </a:p>
        </p:txBody>
      </p:sp>
    </p:spTree>
    <p:extLst>
      <p:ext uri="{BB962C8B-B14F-4D97-AF65-F5344CB8AC3E}">
        <p14:creationId xmlns:p14="http://schemas.microsoft.com/office/powerpoint/2010/main" val="94615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‘afronden en rekenvolgorde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hoe je getallen kunt afronden, bijvoorbeeld op twee cijfers achter de komma.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hoe je de uitkomst van een opgave kunt schatten.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hoe je kunt schatten door gebruik te maken van 'bekende' maten.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in welke volgorde je bewerkingen moet uitvoeren.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F52379C-F303-4036-84D9-C6E11DEEDA81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Rekenen 1</a:t>
            </a:r>
          </a:p>
        </p:txBody>
      </p:sp>
    </p:spTree>
    <p:extLst>
      <p:ext uri="{BB962C8B-B14F-4D97-AF65-F5344CB8AC3E}">
        <p14:creationId xmlns:p14="http://schemas.microsoft.com/office/powerpoint/2010/main" val="1896787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voorbeelden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Van percentage naar Factor (wat doe je dus)</a:t>
            </a:r>
          </a:p>
          <a:p>
            <a:r>
              <a:rPr lang="nl-NL" dirty="0"/>
              <a:t>20%</a:t>
            </a:r>
          </a:p>
          <a:p>
            <a:r>
              <a:rPr lang="nl-NL" dirty="0"/>
              <a:t>33%</a:t>
            </a:r>
          </a:p>
          <a:p>
            <a:r>
              <a:rPr lang="nl-NL" dirty="0"/>
              <a:t>12,25%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Van Factor naar percentage (en nu)</a:t>
            </a:r>
          </a:p>
          <a:p>
            <a:r>
              <a:rPr lang="nl-NL" dirty="0"/>
              <a:t>1,17</a:t>
            </a:r>
          </a:p>
          <a:p>
            <a:r>
              <a:rPr lang="nl-NL" dirty="0"/>
              <a:t>0,75</a:t>
            </a:r>
          </a:p>
          <a:p>
            <a:r>
              <a:rPr lang="nl-NL" dirty="0"/>
              <a:t>2,00</a:t>
            </a:r>
          </a:p>
        </p:txBody>
      </p:sp>
    </p:spTree>
    <p:extLst>
      <p:ext uri="{BB962C8B-B14F-4D97-AF65-F5344CB8AC3E}">
        <p14:creationId xmlns:p14="http://schemas.microsoft.com/office/powerpoint/2010/main" val="384974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529" y="188640"/>
            <a:ext cx="8913813" cy="554360"/>
          </a:xfrm>
        </p:spPr>
        <p:txBody>
          <a:bodyPr>
            <a:normAutofit fontScale="90000"/>
          </a:bodyPr>
          <a:lstStyle/>
          <a:p>
            <a:r>
              <a:rPr lang="nl-NL" dirty="0"/>
              <a:t>Met en zonder BTW (2 voorbeelden)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19537" y="836712"/>
            <a:ext cx="6639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Een Tv kost </a:t>
            </a:r>
            <a:r>
              <a:rPr lang="nl-NL" b="1" u="sng" dirty="0"/>
              <a:t>exclusief </a:t>
            </a:r>
            <a:r>
              <a:rPr lang="nl-NL" dirty="0"/>
              <a:t>BTW €450 , wat is de prijs inclusief BTW(+21%)?</a:t>
            </a:r>
          </a:p>
          <a:p>
            <a:endParaRPr lang="nl-NL" b="1" u="sng" dirty="0">
              <a:solidFill>
                <a:srgbClr val="FF0000"/>
              </a:solidFill>
            </a:endParaRPr>
          </a:p>
          <a:p>
            <a:r>
              <a:rPr lang="nl-NL" b="1" u="sng" dirty="0">
                <a:solidFill>
                  <a:srgbClr val="FF0000"/>
                </a:solidFill>
              </a:rPr>
              <a:t>Belangrijk: </a:t>
            </a:r>
            <a:r>
              <a:rPr lang="nl-NL" dirty="0"/>
              <a:t>Aan hoeveel % is de TV nu gelijk?!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1991544" y="2186280"/>
            <a:ext cx="38884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3543189" y="1807656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367808" y="1816948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5159896" y="1826240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991544" y="18076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Bedrag in €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1991544" y="21862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Procenten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207568" y="2843644"/>
            <a:ext cx="488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Maar het kan veel gemakkelijker met een </a:t>
            </a:r>
            <a:r>
              <a:rPr lang="nl-NL" b="1" u="sng" dirty="0"/>
              <a:t>factor!!!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847529" y="4005064"/>
            <a:ext cx="7092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Een </a:t>
            </a:r>
            <a:r>
              <a:rPr lang="nl-NL" dirty="0" err="1"/>
              <a:t>Iphone</a:t>
            </a:r>
            <a:r>
              <a:rPr lang="nl-NL" dirty="0"/>
              <a:t> kost </a:t>
            </a:r>
            <a:r>
              <a:rPr lang="nl-NL" b="1" u="sng" dirty="0"/>
              <a:t>inclusief</a:t>
            </a:r>
            <a:r>
              <a:rPr lang="nl-NL" dirty="0"/>
              <a:t> BTW €600 , wat is de prijs exclusief BTW(+21%)?</a:t>
            </a:r>
          </a:p>
          <a:p>
            <a:endParaRPr lang="nl-NL" b="1" u="sng" dirty="0">
              <a:solidFill>
                <a:srgbClr val="FF0000"/>
              </a:solidFill>
            </a:endParaRPr>
          </a:p>
          <a:p>
            <a:r>
              <a:rPr lang="nl-NL" b="1" u="sng" dirty="0">
                <a:solidFill>
                  <a:srgbClr val="FF0000"/>
                </a:solidFill>
              </a:rPr>
              <a:t>Belangrijk: </a:t>
            </a:r>
            <a:r>
              <a:rPr lang="nl-NL" dirty="0"/>
              <a:t>Aan hoeveel % is de </a:t>
            </a:r>
            <a:r>
              <a:rPr lang="nl-NL" dirty="0" err="1"/>
              <a:t>Iphone</a:t>
            </a:r>
            <a:r>
              <a:rPr lang="nl-NL" dirty="0"/>
              <a:t> nu gelijk?!</a:t>
            </a: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2207568" y="5363924"/>
            <a:ext cx="38884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3759213" y="4985300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4583832" y="4994592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/>
          <p:nvPr/>
        </p:nvCxnSpPr>
        <p:spPr>
          <a:xfrm>
            <a:off x="5375920" y="5003884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2207568" y="49853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Bedrag in €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2207568" y="53639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Procenten</a:t>
            </a:r>
          </a:p>
        </p:txBody>
      </p:sp>
      <p:sp>
        <p:nvSpPr>
          <p:cNvPr id="29" name="Tekstvak 28"/>
          <p:cNvSpPr txBox="1"/>
          <p:nvPr/>
        </p:nvSpPr>
        <p:spPr>
          <a:xfrm>
            <a:off x="2423592" y="6021288"/>
            <a:ext cx="488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Maar het kan veel gemakkelijker met een </a:t>
            </a:r>
            <a:r>
              <a:rPr lang="nl-NL" b="1" u="sng" dirty="0"/>
              <a:t>factor!!!</a:t>
            </a:r>
          </a:p>
        </p:txBody>
      </p:sp>
    </p:spTree>
    <p:extLst>
      <p:ext uri="{BB962C8B-B14F-4D97-AF65-F5344CB8AC3E}">
        <p14:creationId xmlns:p14="http://schemas.microsoft.com/office/powerpoint/2010/main" val="366843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7529" y="404664"/>
            <a:ext cx="8590285" cy="914400"/>
          </a:xfrm>
        </p:spPr>
        <p:txBody>
          <a:bodyPr/>
          <a:lstStyle/>
          <a:p>
            <a:r>
              <a:rPr lang="nl-NL" dirty="0"/>
              <a:t>Meer dan 100%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35560" y="1844825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broodje kroket kost 2,00 , echter is de prijs onlangs met 4% gestegen, wat wordt de nieuwe prijs?</a:t>
            </a:r>
          </a:p>
          <a:p>
            <a:endParaRPr lang="nl-NL" dirty="0"/>
          </a:p>
          <a:p>
            <a:r>
              <a:rPr lang="nl-NL" dirty="0"/>
              <a:t>Wat is mijn berekening met een factor?! 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2135560" y="3851756"/>
            <a:ext cx="38884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3687205" y="3473132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511824" y="3482424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5303912" y="3491716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2135560" y="34731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Bedrag in €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2135560" y="38517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Procenten</a:t>
            </a:r>
          </a:p>
        </p:txBody>
      </p:sp>
    </p:spTree>
    <p:extLst>
      <p:ext uri="{BB962C8B-B14F-4D97-AF65-F5344CB8AC3E}">
        <p14:creationId xmlns:p14="http://schemas.microsoft.com/office/powerpoint/2010/main" val="52768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‘procenten’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trike="sngStrike" dirty="0"/>
              <a:t>hoe je een percentage uitrekent.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trike="sngStrike" dirty="0"/>
              <a:t>hoe je uitrekent hoeveel procent iets is.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trike="sngStrike" dirty="0"/>
              <a:t>hoe je een bedrag met een percentage kunt verhogen/verlagen.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strike="sngStrike" dirty="0"/>
              <a:t>wat de groeifactor is en je leert rekenen met de groeifactor.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F52379C-F303-4036-84D9-C6E11DEEDA81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Rekenen 1</a:t>
            </a:r>
          </a:p>
        </p:txBody>
      </p:sp>
    </p:spTree>
    <p:extLst>
      <p:ext uri="{BB962C8B-B14F-4D97-AF65-F5344CB8AC3E}">
        <p14:creationId xmlns:p14="http://schemas.microsoft.com/office/powerpoint/2010/main" val="4175288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limleren - Basis - eenheden van snelheid">
            <a:extLst>
              <a:ext uri="{FF2B5EF4-FFF2-40B4-BE49-F238E27FC236}">
                <a16:creationId xmlns:a16="http://schemas.microsoft.com/office/drawing/2014/main" id="{D5536465-1109-485D-9FC3-83EA90FB7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83"/>
          <a:stretch/>
        </p:blipFill>
        <p:spPr bwMode="auto">
          <a:xfrm>
            <a:off x="477508" y="484632"/>
            <a:ext cx="4263147" cy="34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SnelHeid | Afstand, Snelheid en Tijd">
            <a:extLst>
              <a:ext uri="{FF2B5EF4-FFF2-40B4-BE49-F238E27FC236}">
                <a16:creationId xmlns:a16="http://schemas.microsoft.com/office/drawing/2014/main" id="{80074F8F-F82D-42B4-849E-052BD625A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2" r="2" b="2"/>
          <a:stretch/>
        </p:blipFill>
        <p:spPr bwMode="auto">
          <a:xfrm>
            <a:off x="477508" y="4108589"/>
            <a:ext cx="2575740" cy="224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-nask.nl">
            <a:extLst>
              <a:ext uri="{FF2B5EF4-FFF2-40B4-BE49-F238E27FC236}">
                <a16:creationId xmlns:a16="http://schemas.microsoft.com/office/drawing/2014/main" id="{9FBA2EE2-BE32-4BC0-A4F5-C90353AAA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5" b="2"/>
          <a:stretch/>
        </p:blipFill>
        <p:spPr bwMode="auto">
          <a:xfrm>
            <a:off x="4901523" y="484631"/>
            <a:ext cx="6811737" cy="58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4117" y="4108589"/>
            <a:ext cx="1526538" cy="2245817"/>
          </a:xfrm>
          <a:prstGeom prst="rect">
            <a:avLst/>
          </a:prstGeom>
          <a:solidFill>
            <a:srgbClr val="6B676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6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DF52379C-F303-4036-84D9-C6E11DEEDA81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Rekenen 1</a:t>
            </a:r>
          </a:p>
        </p:txBody>
      </p:sp>
      <p:pic>
        <p:nvPicPr>
          <p:cNvPr id="1026" name="Picture 2" descr="Hoe werkt de rekenvolgorde? - Mr. Chadd Academy">
            <a:extLst>
              <a:ext uri="{FF2B5EF4-FFF2-40B4-BE49-F238E27FC236}">
                <a16:creationId xmlns:a16="http://schemas.microsoft.com/office/drawing/2014/main" id="{DC0E49CF-02EA-45BC-ADC2-9A5B9B250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24013"/>
            <a:ext cx="97536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0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DF52379C-F303-4036-84D9-C6E11DEEDA81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Rekenen 1</a:t>
            </a:r>
          </a:p>
        </p:txBody>
      </p:sp>
      <p:pic>
        <p:nvPicPr>
          <p:cNvPr id="4098" name="Picture 2" descr="Hoe moet je afronden? - Mr. Chadd Academy">
            <a:extLst>
              <a:ext uri="{FF2B5EF4-FFF2-40B4-BE49-F238E27FC236}">
                <a16:creationId xmlns:a16="http://schemas.microsoft.com/office/drawing/2014/main" id="{95FB431E-F394-4980-A1BE-E740B70C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2108"/>
            <a:ext cx="97536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ronden – fhamers.nl">
            <a:extLst>
              <a:ext uri="{FF2B5EF4-FFF2-40B4-BE49-F238E27FC236}">
                <a16:creationId xmlns:a16="http://schemas.microsoft.com/office/drawing/2014/main" id="{641204F1-4AF3-4850-9685-92C80A642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4112353"/>
            <a:ext cx="666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4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‘afronden en rekenvolgorde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trike="sngStrike" dirty="0"/>
              <a:t>hoe je getallen kunt afronden, bijvoorbeeld op twee cijfers achter de komma.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trike="sngStrike" dirty="0"/>
              <a:t>hoe je de uitkomst van een opgave kunt schatten.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trike="sngStrike" dirty="0"/>
              <a:t>hoe je kunt schatten door gebruik te maken van 'bekende' maten.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trike="sngStrike" dirty="0"/>
              <a:t>in welke volgorde je bewerkingen moet uitvoeren.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F52379C-F303-4036-84D9-C6E11DEEDA81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Rekenen 1</a:t>
            </a:r>
          </a:p>
        </p:txBody>
      </p:sp>
    </p:spTree>
    <p:extLst>
      <p:ext uri="{BB962C8B-B14F-4D97-AF65-F5344CB8AC3E}">
        <p14:creationId xmlns:p14="http://schemas.microsoft.com/office/powerpoint/2010/main" val="4238123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‘Verhoudingen’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dirty="0"/>
              <a:t>waar je verhoudingen in de dagelijkse praktijk tegen kunt komen.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dirty="0"/>
              <a:t>wat een verhoudingstabel is.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dirty="0"/>
              <a:t>hoe je verhoudingen kunt vergelijken met verhoudingstabellen.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dirty="0"/>
              <a:t>hoe je kunt werken met een schaallijntje.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l-NL" dirty="0"/>
              <a:t>hoe je de schaal van een kaart kunt bepalen.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F52379C-F303-4036-84D9-C6E11DEEDA81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Rekenen 1</a:t>
            </a:r>
          </a:p>
        </p:txBody>
      </p:sp>
    </p:spTree>
    <p:extLst>
      <p:ext uri="{BB962C8B-B14F-4D97-AF65-F5344CB8AC3E}">
        <p14:creationId xmlns:p14="http://schemas.microsoft.com/office/powerpoint/2010/main" val="49318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erhoudingstabel - Direct uitleg voor ieder vak">
            <a:extLst>
              <a:ext uri="{FF2B5EF4-FFF2-40B4-BE49-F238E27FC236}">
                <a16:creationId xmlns:a16="http://schemas.microsoft.com/office/drawing/2014/main" id="{EB411697-12D8-4D1E-9C4A-CC32776A1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1513398"/>
            <a:ext cx="10337292" cy="38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24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981DF0-FA43-4792-82B0-46BA7D488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1110" y="4455621"/>
            <a:ext cx="3417990" cy="123861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Verhoudingstabellen (1) - YouTube">
            <a:extLst>
              <a:ext uri="{FF2B5EF4-FFF2-40B4-BE49-F238E27FC236}">
                <a16:creationId xmlns:a16="http://schemas.microsoft.com/office/drawing/2014/main" id="{BD8CDFC1-3986-4852-A9D7-51964D3B5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510" y="135238"/>
            <a:ext cx="10758668" cy="605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298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Verhoudingen vergelijken - YouTube">
            <a:extLst>
              <a:ext uri="{FF2B5EF4-FFF2-40B4-BE49-F238E27FC236}">
                <a16:creationId xmlns:a16="http://schemas.microsoft.com/office/drawing/2014/main" id="{49110FD8-F450-4B3A-86B7-2F1B081A6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r="11448" b="5484"/>
          <a:stretch/>
        </p:blipFill>
        <p:spPr bwMode="auto">
          <a:xfrm>
            <a:off x="2198506" y="713570"/>
            <a:ext cx="7794988" cy="543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751906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874CCE2F281429577372E8234F084" ma:contentTypeVersion="2" ma:contentTypeDescription="Een nieuw document maken." ma:contentTypeScope="" ma:versionID="4bbb3181e3369cd85ec2b1863423be74">
  <xsd:schema xmlns:xsd="http://www.w3.org/2001/XMLSchema" xmlns:xs="http://www.w3.org/2001/XMLSchema" xmlns:p="http://schemas.microsoft.com/office/2006/metadata/properties" xmlns:ns2="5b4ce638-4980-4cd5-a94c-6f7c3f328b65" targetNamespace="http://schemas.microsoft.com/office/2006/metadata/properties" ma:root="true" ma:fieldsID="464ced9e5eebf34dfce6811add9f331b" ns2:_="">
    <xsd:import namespace="5b4ce638-4980-4cd5-a94c-6f7c3f328b6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ce638-4980-4cd5-a94c-6f7c3f328b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E5DD05-BA53-4CCA-BC31-93A59A4D75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4E6F23-724B-4365-8CA1-4227A4318097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5b4ce638-4980-4cd5-a94c-6f7c3f328b6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DD47EA9-008E-41BA-A3CE-6125295E9F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4ce638-4980-4cd5-a94c-6f7c3f328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681</Words>
  <Application>Microsoft Office PowerPoint</Application>
  <PresentationFormat>Breedbeeld</PresentationFormat>
  <Paragraphs>105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Terugblik</vt:lpstr>
      <vt:lpstr>Thema Rekenen 1,  </vt:lpstr>
      <vt:lpstr>Leerdoelen ‘afronden en rekenvolgorde</vt:lpstr>
      <vt:lpstr>PowerPoint-presentatie</vt:lpstr>
      <vt:lpstr>PowerPoint-presentatie</vt:lpstr>
      <vt:lpstr>Leerdoelen ‘afronden en rekenvolgorde</vt:lpstr>
      <vt:lpstr>Leerdoelen ‘Verhoudingen’</vt:lpstr>
      <vt:lpstr>PowerPoint-presentatie</vt:lpstr>
      <vt:lpstr>PowerPoint-presentatie</vt:lpstr>
      <vt:lpstr>PowerPoint-presentatie</vt:lpstr>
      <vt:lpstr>PowerPoint-presentatie</vt:lpstr>
      <vt:lpstr>PowerPoint-presentatie</vt:lpstr>
      <vt:lpstr>Leerdoelen ‘Verhoudingen’</vt:lpstr>
      <vt:lpstr>Leerdoelen ‘procenten’</vt:lpstr>
      <vt:lpstr>Procenten</vt:lpstr>
      <vt:lpstr>PowerPoint-presentatie</vt:lpstr>
      <vt:lpstr>PowerPoint-presentatie</vt:lpstr>
      <vt:lpstr>PowerPoint-presentatie</vt:lpstr>
      <vt:lpstr>PowerPoint-presentatie</vt:lpstr>
      <vt:lpstr>Factor</vt:lpstr>
      <vt:lpstr>Andere voorbeelden</vt:lpstr>
      <vt:lpstr>Met en zonder BTW (2 voorbeelden)</vt:lpstr>
      <vt:lpstr>Meer dan 100%</vt:lpstr>
      <vt:lpstr>Leerdoelen ‘procenten’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Rekenen 1,  </dc:title>
  <dc:creator>Harm Selten</dc:creator>
  <cp:lastModifiedBy>Harm Selten</cp:lastModifiedBy>
  <cp:revision>1</cp:revision>
  <dcterms:created xsi:type="dcterms:W3CDTF">2020-09-22T09:08:57Z</dcterms:created>
  <dcterms:modified xsi:type="dcterms:W3CDTF">2020-09-22T10:07:51Z</dcterms:modified>
</cp:coreProperties>
</file>